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8" r:id="rId2"/>
    <p:sldId id="257" r:id="rId3"/>
    <p:sldId id="260" r:id="rId4"/>
    <p:sldId id="259" r:id="rId5"/>
    <p:sldId id="265" r:id="rId6"/>
    <p:sldId id="263" r:id="rId7"/>
    <p:sldId id="264" r:id="rId8"/>
    <p:sldId id="262" r:id="rId9"/>
    <p:sldId id="261" r:id="rId10"/>
    <p:sldId id="270" r:id="rId11"/>
    <p:sldId id="271" r:id="rId12"/>
    <p:sldId id="272" r:id="rId13"/>
    <p:sldId id="273" r:id="rId14"/>
    <p:sldId id="274" r:id="rId15"/>
    <p:sldId id="269" r:id="rId16"/>
    <p:sldId id="266" r:id="rId17"/>
    <p:sldId id="275" r:id="rId18"/>
    <p:sldId id="288" r:id="rId19"/>
    <p:sldId id="256" r:id="rId20"/>
    <p:sldId id="267" r:id="rId21"/>
    <p:sldId id="277" r:id="rId22"/>
    <p:sldId id="278" r:id="rId23"/>
    <p:sldId id="279" r:id="rId24"/>
    <p:sldId id="281" r:id="rId25"/>
    <p:sldId id="286" r:id="rId26"/>
    <p:sldId id="289" r:id="rId27"/>
    <p:sldId id="282" r:id="rId28"/>
    <p:sldId id="300" r:id="rId29"/>
    <p:sldId id="276" r:id="rId30"/>
    <p:sldId id="301" r:id="rId31"/>
    <p:sldId id="280" r:id="rId32"/>
    <p:sldId id="284" r:id="rId33"/>
    <p:sldId id="283" r:id="rId34"/>
    <p:sldId id="285" r:id="rId35"/>
    <p:sldId id="287" r:id="rId36"/>
    <p:sldId id="290" r:id="rId37"/>
    <p:sldId id="291" r:id="rId38"/>
    <p:sldId id="292" r:id="rId39"/>
    <p:sldId id="293" r:id="rId40"/>
    <p:sldId id="294" r:id="rId41"/>
    <p:sldId id="295" r:id="rId42"/>
    <p:sldId id="296" r:id="rId43"/>
    <p:sldId id="297" r:id="rId44"/>
    <p:sldId id="298"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F525D58B-E751-4B88-A203-B5B6D8908828}">
          <p14:sldIdLst>
            <p14:sldId id="258"/>
          </p14:sldIdLst>
        </p14:section>
        <p14:section name="圣塞巴斯蒂安" id="{E108E55B-519A-4F5F-9516-8DD6DE608515}">
          <p14:sldIdLst>
            <p14:sldId id="257"/>
            <p14:sldId id="260"/>
            <p14:sldId id="259"/>
            <p14:sldId id="265"/>
            <p14:sldId id="263"/>
            <p14:sldId id="264"/>
            <p14:sldId id="262"/>
          </p14:sldIdLst>
        </p14:section>
        <p14:section name="吃喝玩乐" id="{1729CB92-909B-442E-8ABA-8D53808D8638}">
          <p14:sldIdLst>
            <p14:sldId id="261"/>
            <p14:sldId id="270"/>
            <p14:sldId id="271"/>
            <p14:sldId id="272"/>
            <p14:sldId id="273"/>
            <p14:sldId id="274"/>
            <p14:sldId id="269"/>
            <p14:sldId id="266"/>
            <p14:sldId id="275"/>
          </p14:sldIdLst>
        </p14:section>
        <p14:section name="行政规划" id="{D0FCE2EF-1A7E-4B50-B60D-C4E5A068D403}">
          <p14:sldIdLst>
            <p14:sldId id="288"/>
          </p14:sldIdLst>
        </p14:section>
        <p14:section name="潘普洛纳" id="{B3B598D4-729E-4E91-BEB6-A6B7E9DE39F1}">
          <p14:sldIdLst>
            <p14:sldId id="256"/>
          </p14:sldIdLst>
        </p14:section>
        <p14:section name="El Camino de Santiago" id="{43780F25-919C-4D56-B69D-F29E419470AD}">
          <p14:sldIdLst>
            <p14:sldId id="267"/>
          </p14:sldIdLst>
        </p14:section>
        <p14:section name="Granada" id="{B9EEBB2E-FCC7-4D90-992E-0BC34FF8DB2A}">
          <p14:sldIdLst>
            <p14:sldId id="277"/>
            <p14:sldId id="278"/>
            <p14:sldId id="279"/>
          </p14:sldIdLst>
        </p14:section>
        <p14:section name="Madrid" id="{0B8E068B-FE0C-494E-9199-334D69ECB7ED}">
          <p14:sldIdLst>
            <p14:sldId id="281"/>
          </p14:sldIdLst>
        </p14:section>
        <p14:section name="Extremadura" id="{4A9DADAE-4ED5-4D46-B2B3-882A7328D562}">
          <p14:sldIdLst>
            <p14:sldId id="286"/>
          </p14:sldIdLst>
        </p14:section>
        <p14:section name="Salamanca" id="{DCD59954-80B3-45FF-B53B-290F45086DAB}">
          <p14:sldIdLst>
            <p14:sldId id="289"/>
          </p14:sldIdLst>
        </p14:section>
        <p14:section name="Toledo City" id="{28A6DCA5-3ACF-4F5D-9FEF-53FD267AAA95}">
          <p14:sldIdLst>
            <p14:sldId id="282"/>
          </p14:sldIdLst>
        </p14:section>
        <p14:section name="Basques" id="{C54D6BBF-5E05-4946-A291-6E8E8FE41067}">
          <p14:sldIdLst>
            <p14:sldId id="300"/>
          </p14:sldIdLst>
        </p14:section>
        <p14:section name="Spanish Greetings" id="{5CEBBB0B-E263-4CFF-8CDD-31FADD768D34}">
          <p14:sldIdLst>
            <p14:sldId id="276"/>
          </p14:sldIdLst>
        </p14:section>
        <p14:section name="Rioja Region winery" id="{E87D2798-1067-4CC5-92FF-BB16C1D7BDFC}">
          <p14:sldIdLst>
            <p14:sldId id="301"/>
          </p14:sldIdLst>
        </p14:section>
        <p14:section name="People" id="{6600EC41-6AF4-4C4D-B499-288238650F96}">
          <p14:sldIdLst>
            <p14:sldId id="280"/>
            <p14:sldId id="284"/>
            <p14:sldId id="283"/>
            <p14:sldId id="285"/>
            <p14:sldId id="287"/>
            <p14:sldId id="290"/>
            <p14:sldId id="291"/>
            <p14:sldId id="292"/>
            <p14:sldId id="293"/>
            <p14:sldId id="294"/>
            <p14:sldId id="295"/>
            <p14:sldId id="296"/>
            <p14:sldId id="297"/>
            <p14:sldId id="298"/>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Kaiwen" initials="KC" lastIdx="2" clrIdx="0">
    <p:extLst>
      <p:ext uri="{19B8F6BF-5375-455C-9EA6-DF929625EA0E}">
        <p15:presenceInfo xmlns:p15="http://schemas.microsoft.com/office/powerpoint/2012/main" userId="Chen Kaiw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246" autoAdjust="0"/>
  </p:normalViewPr>
  <p:slideViewPr>
    <p:cSldViewPr snapToGrid="0">
      <p:cViewPr varScale="1">
        <p:scale>
          <a:sx n="97" d="100"/>
          <a:sy n="97" d="100"/>
        </p:scale>
        <p:origin x="1056" y="72"/>
      </p:cViewPr>
      <p:guideLst/>
    </p:cSldViewPr>
  </p:slideViewPr>
  <p:notesTextViewPr>
    <p:cViewPr>
      <p:scale>
        <a:sx n="1" d="1"/>
        <a:sy n="1" d="1"/>
      </p:scale>
      <p:origin x="0" y="0"/>
    </p:cViewPr>
  </p:notesTextViewPr>
  <p:sorterViewPr>
    <p:cViewPr varScale="1">
      <p:scale>
        <a:sx n="100" d="100"/>
        <a:sy n="100" d="100"/>
      </p:scale>
      <p:origin x="0" y="-49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E08DB-991C-4F5C-9CD0-73D23F81EC14}" type="datetimeFigureOut">
              <a:rPr lang="en-US" smtClean="0"/>
              <a:t>6/7/2018</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1D297-B20F-4FB6-A0DB-76BB676DA650}" type="slidenum">
              <a:rPr lang="en-US" smtClean="0"/>
              <a:t>‹#›</a:t>
            </a:fld>
            <a:endParaRPr lang="en-US"/>
          </a:p>
        </p:txBody>
      </p:sp>
    </p:spTree>
    <p:extLst>
      <p:ext uri="{BB962C8B-B14F-4D97-AF65-F5344CB8AC3E}">
        <p14:creationId xmlns:p14="http://schemas.microsoft.com/office/powerpoint/2010/main" val="790805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tionary.org/wiki/sherry"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tionary.org/wiki/venencia#Spanish"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先说最北边的沙滩，这个是最壮观的，因为中间没有小岛阻挡潮水，因此这里的浪潮最汹涌，沙滩边缘都有石块围起来，据说涨潮的时候都会淹没。这里可以看日落，因为没有小岛挡住视线，这里也更靠近老城区。我生日那天，一个人来海边看日落，夕阳照在沙滩上，金黄金黄的色调，暖心得很。本想等着太阳下山，但是和实验室的小伙伴约了晚饭，当太阳还在海平面上的时候我就闪人了。</a:t>
            </a:r>
          </a:p>
          <a:p>
            <a:br>
              <a:rPr lang="zh-CN" altLang="en-US" dirty="0"/>
            </a:br>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5</a:t>
            </a:fld>
            <a:endParaRPr lang="en-US"/>
          </a:p>
        </p:txBody>
      </p:sp>
    </p:spTree>
    <p:extLst>
      <p:ext uri="{BB962C8B-B14F-4D97-AF65-F5344CB8AC3E}">
        <p14:creationId xmlns:p14="http://schemas.microsoft.com/office/powerpoint/2010/main" val="3402481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Transience</a:t>
            </a:r>
          </a:p>
          <a:p>
            <a:r>
              <a:rPr lang="en-US"/>
              <a:t>Transitory</a:t>
            </a:r>
          </a:p>
          <a:p>
            <a:endParaRPr lang="en-US"/>
          </a:p>
        </p:txBody>
      </p:sp>
      <p:sp>
        <p:nvSpPr>
          <p:cNvPr id="4" name="投影片編號版面配置區 3"/>
          <p:cNvSpPr>
            <a:spLocks noGrp="1"/>
          </p:cNvSpPr>
          <p:nvPr>
            <p:ph type="sldNum" sz="quarter" idx="10"/>
          </p:nvPr>
        </p:nvSpPr>
        <p:spPr/>
        <p:txBody>
          <a:bodyPr/>
          <a:lstStyle/>
          <a:p>
            <a:fld id="{1301D297-B20F-4FB6-A0DB-76BB676DA650}" type="slidenum">
              <a:rPr lang="en-US" smtClean="0"/>
              <a:t>38</a:t>
            </a:fld>
            <a:endParaRPr lang="en-US"/>
          </a:p>
        </p:txBody>
      </p:sp>
    </p:spTree>
    <p:extLst>
      <p:ext uri="{BB962C8B-B14F-4D97-AF65-F5344CB8AC3E}">
        <p14:creationId xmlns:p14="http://schemas.microsoft.com/office/powerpoint/2010/main" val="1260862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Modern atheism vs Ancient religion </a:t>
            </a:r>
          </a:p>
        </p:txBody>
      </p:sp>
      <p:sp>
        <p:nvSpPr>
          <p:cNvPr id="4" name="投影片編號版面配置區 3"/>
          <p:cNvSpPr>
            <a:spLocks noGrp="1"/>
          </p:cNvSpPr>
          <p:nvPr>
            <p:ph type="sldNum" sz="quarter" idx="10"/>
          </p:nvPr>
        </p:nvSpPr>
        <p:spPr/>
        <p:txBody>
          <a:bodyPr/>
          <a:lstStyle/>
          <a:p>
            <a:fld id="{1301D297-B20F-4FB6-A0DB-76BB676DA650}" type="slidenum">
              <a:rPr lang="en-US" smtClean="0"/>
              <a:t>39</a:t>
            </a:fld>
            <a:endParaRPr lang="en-US"/>
          </a:p>
        </p:txBody>
      </p:sp>
    </p:spTree>
    <p:extLst>
      <p:ext uri="{BB962C8B-B14F-4D97-AF65-F5344CB8AC3E}">
        <p14:creationId xmlns:p14="http://schemas.microsoft.com/office/powerpoint/2010/main" val="638517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Awe and wonder</a:t>
            </a:r>
          </a:p>
          <a:p>
            <a:r>
              <a:rPr lang="en-US" dirty="0"/>
              <a:t>Ceiling </a:t>
            </a:r>
          </a:p>
          <a:p>
            <a:r>
              <a:rPr lang="en-US" sz="1200" b="0" i="0" kern="1200" dirty="0">
                <a:solidFill>
                  <a:schemeClr val="tx1"/>
                </a:solidFill>
                <a:effectLst/>
                <a:latin typeface="+mn-lt"/>
                <a:ea typeface="+mn-ea"/>
                <a:cs typeface="+mn-cs"/>
              </a:rPr>
              <a:t>10 Amazing Markets of Barcelona</a:t>
            </a:r>
            <a:r>
              <a:rPr lang="en-US" dirty="0"/>
              <a:t>: https://www.citylifebarcelona.com/10-amazing-markets-of-barcelona/</a:t>
            </a:r>
          </a:p>
        </p:txBody>
      </p:sp>
      <p:sp>
        <p:nvSpPr>
          <p:cNvPr id="4" name="投影片編號版面配置區 3"/>
          <p:cNvSpPr>
            <a:spLocks noGrp="1"/>
          </p:cNvSpPr>
          <p:nvPr>
            <p:ph type="sldNum" sz="quarter" idx="10"/>
          </p:nvPr>
        </p:nvSpPr>
        <p:spPr/>
        <p:txBody>
          <a:bodyPr/>
          <a:lstStyle/>
          <a:p>
            <a:fld id="{1301D297-B20F-4FB6-A0DB-76BB676DA650}" type="slidenum">
              <a:rPr lang="en-US" smtClean="0"/>
              <a:t>40</a:t>
            </a:fld>
            <a:endParaRPr lang="en-US"/>
          </a:p>
        </p:txBody>
      </p:sp>
    </p:spTree>
    <p:extLst>
      <p:ext uri="{BB962C8B-B14F-4D97-AF65-F5344CB8AC3E}">
        <p14:creationId xmlns:p14="http://schemas.microsoft.com/office/powerpoint/2010/main" val="14389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做小火车上山，门票</a:t>
            </a:r>
            <a:r>
              <a:rPr lang="en-US" altLang="zh-CN" sz="1200" b="0" i="0" kern="1200" dirty="0">
                <a:solidFill>
                  <a:schemeClr val="tx1"/>
                </a:solidFill>
                <a:effectLst/>
                <a:latin typeface="+mn-lt"/>
                <a:ea typeface="+mn-ea"/>
                <a:cs typeface="+mn-cs"/>
              </a:rPr>
              <a:t>3.25</a:t>
            </a:r>
            <a:r>
              <a:rPr lang="zh-CN" altLang="en-US" sz="1200" b="0" i="0" kern="1200" dirty="0">
                <a:solidFill>
                  <a:schemeClr val="tx1"/>
                </a:solidFill>
                <a:effectLst/>
                <a:latin typeface="+mn-lt"/>
                <a:ea typeface="+mn-ea"/>
                <a:cs typeface="+mn-cs"/>
              </a:rPr>
              <a:t>欧，上面是一个游乐场，可以看日落。</a:t>
            </a:r>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6</a:t>
            </a:fld>
            <a:endParaRPr lang="en-US"/>
          </a:p>
        </p:txBody>
      </p:sp>
    </p:spTree>
    <p:extLst>
      <p:ext uri="{BB962C8B-B14F-4D97-AF65-F5344CB8AC3E}">
        <p14:creationId xmlns:p14="http://schemas.microsoft.com/office/powerpoint/2010/main" val="28937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0" i="0" kern="1200" dirty="0">
                <a:solidFill>
                  <a:schemeClr val="tx1"/>
                </a:solidFill>
                <a:effectLst/>
                <a:latin typeface="+mn-lt"/>
                <a:ea typeface="+mn-ea"/>
                <a:cs typeface="+mn-cs"/>
              </a:rPr>
              <a:t>You can walk to the summit of Monte </a:t>
            </a:r>
            <a:r>
              <a:rPr lang="en-US" sz="1200" b="0" i="0" kern="1200" dirty="0" err="1">
                <a:solidFill>
                  <a:schemeClr val="tx1"/>
                </a:solidFill>
                <a:effectLst/>
                <a:latin typeface="+mn-lt"/>
                <a:ea typeface="+mn-ea"/>
                <a:cs typeface="+mn-cs"/>
              </a:rPr>
              <a:t>Urgull</a:t>
            </a:r>
            <a:r>
              <a:rPr lang="en-US" sz="1200" b="0" i="0" kern="1200" dirty="0">
                <a:solidFill>
                  <a:schemeClr val="tx1"/>
                </a:solidFill>
                <a:effectLst/>
                <a:latin typeface="+mn-lt"/>
                <a:ea typeface="+mn-ea"/>
                <a:cs typeface="+mn-cs"/>
              </a:rPr>
              <a:t>, topped by the low castle walls of the Castillo de la </a:t>
            </a:r>
            <a:r>
              <a:rPr lang="en-US" sz="1200" b="0" i="0" kern="1200" dirty="0" err="1">
                <a:solidFill>
                  <a:schemeClr val="tx1"/>
                </a:solidFill>
                <a:effectLst/>
                <a:latin typeface="+mn-lt"/>
                <a:ea typeface="+mn-ea"/>
                <a:cs typeface="+mn-cs"/>
              </a:rPr>
              <a:t>Mota</a:t>
            </a:r>
            <a:r>
              <a:rPr lang="en-US" sz="1200" b="0" i="0" kern="1200" dirty="0">
                <a:solidFill>
                  <a:schemeClr val="tx1"/>
                </a:solidFill>
                <a:effectLst/>
                <a:latin typeface="+mn-lt"/>
                <a:ea typeface="+mn-ea"/>
                <a:cs typeface="+mn-cs"/>
              </a:rPr>
              <a:t> and a grand statue of Christ, by taking a path from Plaza de </a:t>
            </a:r>
            <a:r>
              <a:rPr lang="en-US" sz="1200" b="0" i="0" kern="1200" dirty="0" err="1">
                <a:solidFill>
                  <a:schemeClr val="tx1"/>
                </a:solidFill>
                <a:effectLst/>
                <a:latin typeface="+mn-lt"/>
                <a:ea typeface="+mn-ea"/>
                <a:cs typeface="+mn-cs"/>
              </a:rPr>
              <a:t>Zuloaga</a:t>
            </a:r>
            <a:r>
              <a:rPr lang="en-US" sz="1200" b="0" i="0" kern="1200" dirty="0">
                <a:solidFill>
                  <a:schemeClr val="tx1"/>
                </a:solidFill>
                <a:effectLst/>
                <a:latin typeface="+mn-lt"/>
                <a:ea typeface="+mn-ea"/>
                <a:cs typeface="+mn-cs"/>
              </a:rPr>
              <a:t> or from behind the aquarium. The views are breathtaking and the shady parkland on the way up is a peaceful retreat from the city.</a:t>
            </a:r>
          </a:p>
          <a:p>
            <a:br>
              <a:rPr lang="en-US" dirty="0">
                <a:effectLst/>
              </a:rPr>
            </a:br>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7</a:t>
            </a:fld>
            <a:endParaRPr lang="en-US"/>
          </a:p>
        </p:txBody>
      </p:sp>
    </p:spTree>
    <p:extLst>
      <p:ext uri="{BB962C8B-B14F-4D97-AF65-F5344CB8AC3E}">
        <p14:creationId xmlns:p14="http://schemas.microsoft.com/office/powerpoint/2010/main" val="403562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0" i="0" kern="1200" dirty="0">
                <a:solidFill>
                  <a:schemeClr val="tx1"/>
                </a:solidFill>
                <a:effectLst/>
                <a:latin typeface="+mn-lt"/>
                <a:ea typeface="+mn-ea"/>
                <a:cs typeface="+mn-cs"/>
              </a:rPr>
              <a:t>Delicia 1.95</a:t>
            </a:r>
            <a:r>
              <a:rPr lang="zh-CN" altLang="en-US" sz="1200" b="0" i="0" kern="1200" dirty="0">
                <a:solidFill>
                  <a:schemeClr val="tx1"/>
                </a:solidFill>
                <a:effectLst/>
                <a:latin typeface="+mn-lt"/>
                <a:ea typeface="+mn-ea"/>
                <a:cs typeface="+mn-cs"/>
              </a:rPr>
              <a:t>欧</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Pinchos</a:t>
            </a:r>
            <a:r>
              <a:rPr lang="en-US" altLang="zh-CN" sz="1200" b="0" i="0" kern="1200" dirty="0">
                <a:solidFill>
                  <a:schemeClr val="tx1"/>
                </a:solidFill>
                <a:effectLst/>
                <a:latin typeface="+mn-lt"/>
                <a:ea typeface="+mn-ea"/>
                <a:cs typeface="+mn-cs"/>
              </a:rPr>
              <a:t> 1-2</a:t>
            </a:r>
            <a:r>
              <a:rPr lang="zh-CN" altLang="en-US" sz="1200" b="0" i="0" kern="1200" dirty="0">
                <a:solidFill>
                  <a:schemeClr val="tx1"/>
                </a:solidFill>
                <a:effectLst/>
                <a:latin typeface="+mn-lt"/>
                <a:ea typeface="+mn-ea"/>
                <a:cs typeface="+mn-cs"/>
              </a:rPr>
              <a:t>欧</a:t>
            </a:r>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9</a:t>
            </a:fld>
            <a:endParaRPr lang="en-US"/>
          </a:p>
        </p:txBody>
      </p:sp>
    </p:spTree>
    <p:extLst>
      <p:ext uri="{BB962C8B-B14F-4D97-AF65-F5344CB8AC3E}">
        <p14:creationId xmlns:p14="http://schemas.microsoft.com/office/powerpoint/2010/main" val="233539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Western food condiment: Basil, Rosemary, Passion fruit, coriander(</a:t>
            </a:r>
            <a:r>
              <a:rPr lang="zh-CN" altLang="en-US" sz="1200" b="0" i="0" u="none" strike="noStrike" kern="1200" dirty="0">
                <a:solidFill>
                  <a:schemeClr val="tx1"/>
                </a:solidFill>
                <a:effectLst/>
                <a:latin typeface="+mn-lt"/>
                <a:ea typeface="+mn-ea"/>
                <a:cs typeface="+mn-cs"/>
              </a:rPr>
              <a:t>芫荽</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香菜</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citrus fruit, artichoke(</a:t>
            </a:r>
            <a:r>
              <a:rPr lang="zh-CN" altLang="en-US" sz="1200" b="0" i="0" u="none" strike="noStrike" kern="1200" dirty="0">
                <a:solidFill>
                  <a:schemeClr val="tx1"/>
                </a:solidFill>
                <a:effectLst/>
                <a:latin typeface="+mn-lt"/>
                <a:ea typeface="+mn-ea"/>
                <a:cs typeface="+mn-cs"/>
              </a:rPr>
              <a:t>洋蓟</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saffron, red pepper  </a:t>
            </a:r>
            <a:r>
              <a:rPr lang="en-US" sz="1200" b="0" i="0" kern="1200" dirty="0">
                <a:solidFill>
                  <a:schemeClr val="tx1"/>
                </a:solidFill>
                <a:effectLst/>
                <a:latin typeface="+mn-lt"/>
                <a:ea typeface="+mn-ea"/>
                <a:cs typeface="+mn-cs"/>
              </a:rPr>
              <a:t> </a:t>
            </a:r>
          </a:p>
          <a:p>
            <a:pPr rtl="0" fontAlgn="base"/>
            <a:r>
              <a:rPr lang="en-US" sz="1200" b="0" i="0" kern="1200" dirty="0">
                <a:solidFill>
                  <a:schemeClr val="tx1"/>
                </a:solidFill>
                <a:effectLst/>
                <a:latin typeface="+mn-lt"/>
                <a:ea typeface="+mn-ea"/>
                <a:cs typeface="+mn-cs"/>
              </a:rPr>
              <a:t> </a:t>
            </a:r>
          </a:p>
          <a:p>
            <a:pPr rtl="0" fontAlgn="base"/>
            <a:r>
              <a:rPr lang="en-US" sz="1200" b="0" i="0" u="none" strike="noStrike" kern="1200" dirty="0">
                <a:solidFill>
                  <a:schemeClr val="tx1"/>
                </a:solidFill>
                <a:effectLst/>
                <a:latin typeface="+mn-lt"/>
                <a:ea typeface="+mn-ea"/>
                <a:cs typeface="+mn-cs"/>
              </a:rPr>
              <a:t>Dancing bar</a:t>
            </a:r>
            <a:r>
              <a:rPr lang="en-US" sz="1200" b="0" i="0" kern="1200" dirty="0">
                <a:solidFill>
                  <a:schemeClr val="tx1"/>
                </a:solidFill>
                <a:effectLst/>
                <a:latin typeface="+mn-lt"/>
                <a:ea typeface="+mn-ea"/>
                <a:cs typeface="+mn-cs"/>
              </a:rPr>
              <a:t> </a:t>
            </a:r>
          </a:p>
          <a:p>
            <a:pPr rtl="0" fontAlgn="base"/>
            <a:r>
              <a:rPr lang="en-US" sz="1200" b="0" i="0" u="none" strike="noStrike" kern="1200" dirty="0" err="1">
                <a:solidFill>
                  <a:schemeClr val="tx1"/>
                </a:solidFill>
                <a:effectLst/>
                <a:latin typeface="+mn-lt"/>
                <a:ea typeface="+mn-ea"/>
                <a:cs typeface="+mn-cs"/>
              </a:rPr>
              <a:t>Discoteca</a:t>
            </a:r>
            <a:r>
              <a:rPr lang="en-US" sz="1200" b="0" i="0" u="none" strike="noStrike" kern="1200" dirty="0">
                <a:solidFill>
                  <a:schemeClr val="tx1"/>
                </a:solidFill>
                <a:effectLst/>
                <a:latin typeface="+mn-lt"/>
                <a:ea typeface="+mn-ea"/>
                <a:cs typeface="+mn-cs"/>
              </a:rPr>
              <a:t>: place for dancing, nightclub</a:t>
            </a:r>
            <a:r>
              <a:rPr lang="en-US" sz="1200" b="0" i="0" kern="1200" dirty="0">
                <a:solidFill>
                  <a:schemeClr val="tx1"/>
                </a:solidFill>
                <a:effectLst/>
                <a:latin typeface="+mn-lt"/>
                <a:ea typeface="+mn-ea"/>
                <a:cs typeface="+mn-cs"/>
              </a:rPr>
              <a:t> </a:t>
            </a:r>
          </a:p>
          <a:p>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12</a:t>
            </a:fld>
            <a:endParaRPr lang="en-US"/>
          </a:p>
        </p:txBody>
      </p:sp>
    </p:spTree>
    <p:extLst>
      <p:ext uri="{BB962C8B-B14F-4D97-AF65-F5344CB8AC3E}">
        <p14:creationId xmlns:p14="http://schemas.microsoft.com/office/powerpoint/2010/main" val="516529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pour </a:t>
            </a:r>
            <a:r>
              <a:rPr lang="en-US" sz="1200" b="0" i="0" u="none" strike="noStrike" kern="1200" dirty="0">
                <a:solidFill>
                  <a:schemeClr val="tx1"/>
                </a:solidFill>
                <a:effectLst/>
                <a:latin typeface="+mn-lt"/>
                <a:ea typeface="+mn-ea"/>
                <a:cs typeface="+mn-cs"/>
                <a:hlinkClick r:id="rId3" tooltip="sherry"/>
              </a:rPr>
              <a:t>sherry</a:t>
            </a:r>
            <a:r>
              <a:rPr lang="en-US" sz="1200" b="0" i="0" kern="1200" dirty="0">
                <a:solidFill>
                  <a:schemeClr val="tx1"/>
                </a:solidFill>
                <a:effectLst/>
                <a:latin typeface="+mn-lt"/>
                <a:ea typeface="+mn-ea"/>
                <a:cs typeface="+mn-cs"/>
              </a:rPr>
              <a:t> using a </a:t>
            </a:r>
            <a:r>
              <a:rPr lang="en-US" sz="1200" b="0" i="1" u="none" strike="noStrike" kern="1200" dirty="0" err="1">
                <a:solidFill>
                  <a:schemeClr val="tx1"/>
                </a:solidFill>
                <a:effectLst/>
                <a:latin typeface="+mn-lt"/>
                <a:ea typeface="+mn-ea"/>
                <a:cs typeface="+mn-cs"/>
                <a:hlinkClick r:id="rId4" tooltip="venencia"/>
              </a:rPr>
              <a:t>venencia</a:t>
            </a:r>
            <a:endParaRPr lang="en-US" sz="1200" b="0" i="0" kern="1200" dirty="0">
              <a:solidFill>
                <a:schemeClr val="tx1"/>
              </a:solidFill>
              <a:effectLst/>
              <a:latin typeface="+mn-lt"/>
              <a:ea typeface="+mn-ea"/>
              <a:cs typeface="+mn-cs"/>
            </a:endParaRPr>
          </a:p>
          <a:p>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13</a:t>
            </a:fld>
            <a:endParaRPr lang="en-US"/>
          </a:p>
        </p:txBody>
      </p:sp>
    </p:spTree>
    <p:extLst>
      <p:ext uri="{BB962C8B-B14F-4D97-AF65-F5344CB8AC3E}">
        <p14:creationId xmlns:p14="http://schemas.microsoft.com/office/powerpoint/2010/main" val="1245960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https://flipermag.com/2017/04/19/camino-de-santiago/</a:t>
            </a:r>
          </a:p>
          <a:p>
            <a:r>
              <a:rPr lang="en-US" dirty="0"/>
              <a:t>http://bbs.qyer.com/thread-1083984-1.html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电影：</a:t>
            </a:r>
            <a:r>
              <a:rPr lang="zh-CN" altLang="en-US" sz="1200" b="1" i="0" kern="1200" dirty="0">
                <a:solidFill>
                  <a:schemeClr val="tx1"/>
                </a:solidFill>
                <a:effectLst/>
                <a:latin typeface="+mn-lt"/>
                <a:ea typeface="+mn-ea"/>
                <a:cs typeface="+mn-cs"/>
              </a:rPr>
              <a:t>朝圣之路 </a:t>
            </a:r>
            <a:r>
              <a:rPr lang="en-US" sz="1200" b="1" i="0" kern="1200" dirty="0">
                <a:solidFill>
                  <a:schemeClr val="tx1"/>
                </a:solidFill>
                <a:effectLst/>
                <a:latin typeface="+mn-lt"/>
                <a:ea typeface="+mn-ea"/>
                <a:cs typeface="+mn-cs"/>
              </a:rPr>
              <a:t>The Way</a:t>
            </a:r>
          </a:p>
        </p:txBody>
      </p:sp>
      <p:sp>
        <p:nvSpPr>
          <p:cNvPr id="4" name="投影片編號版面配置區 3"/>
          <p:cNvSpPr>
            <a:spLocks noGrp="1"/>
          </p:cNvSpPr>
          <p:nvPr>
            <p:ph type="sldNum" sz="quarter" idx="10"/>
          </p:nvPr>
        </p:nvSpPr>
        <p:spPr/>
        <p:txBody>
          <a:bodyPr/>
          <a:lstStyle/>
          <a:p>
            <a:fld id="{1301D297-B20F-4FB6-A0DB-76BB676DA650}" type="slidenum">
              <a:rPr lang="en-US" smtClean="0"/>
              <a:t>20</a:t>
            </a:fld>
            <a:endParaRPr lang="en-US"/>
          </a:p>
        </p:txBody>
      </p:sp>
    </p:spTree>
    <p:extLst>
      <p:ext uri="{BB962C8B-B14F-4D97-AF65-F5344CB8AC3E}">
        <p14:creationId xmlns:p14="http://schemas.microsoft.com/office/powerpoint/2010/main" val="1909992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https://read01.com/6mdnMN.html#.WxYXbUiFOUk</a:t>
            </a:r>
          </a:p>
        </p:txBody>
      </p:sp>
      <p:sp>
        <p:nvSpPr>
          <p:cNvPr id="4" name="投影片編號版面配置區 3"/>
          <p:cNvSpPr>
            <a:spLocks noGrp="1"/>
          </p:cNvSpPr>
          <p:nvPr>
            <p:ph type="sldNum" sz="quarter" idx="10"/>
          </p:nvPr>
        </p:nvSpPr>
        <p:spPr/>
        <p:txBody>
          <a:bodyPr/>
          <a:lstStyle/>
          <a:p>
            <a:fld id="{1301D297-B20F-4FB6-A0DB-76BB676DA650}" type="slidenum">
              <a:rPr lang="en-US" smtClean="0"/>
              <a:t>27</a:t>
            </a:fld>
            <a:endParaRPr lang="en-US"/>
          </a:p>
        </p:txBody>
      </p:sp>
    </p:spTree>
    <p:extLst>
      <p:ext uri="{BB962C8B-B14F-4D97-AF65-F5344CB8AC3E}">
        <p14:creationId xmlns:p14="http://schemas.microsoft.com/office/powerpoint/2010/main" val="3847348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Nasrid Dynasty(1230-1492) is the last period of </a:t>
            </a:r>
            <a:r>
              <a:rPr lang="en-US" altLang="zh-CN" dirty="0" err="1"/>
              <a:t>Taifas</a:t>
            </a:r>
            <a:endParaRPr lang="en-US" altLang="zh-CN" dirty="0"/>
          </a:p>
          <a:p>
            <a:r>
              <a:rPr lang="en-US" sz="1200" b="0" i="0" kern="1200" dirty="0">
                <a:solidFill>
                  <a:schemeClr val="tx1"/>
                </a:solidFill>
                <a:effectLst/>
                <a:latin typeface="+mn-lt"/>
                <a:ea typeface="+mn-ea"/>
                <a:cs typeface="+mn-cs"/>
              </a:rPr>
              <a:t>Muhammad I of Granada</a:t>
            </a:r>
            <a:endParaRPr lang="en-US" altLang="zh-CN" dirty="0"/>
          </a:p>
          <a:p>
            <a:r>
              <a:rPr lang="en-US" dirty="0"/>
              <a:t>Force of Islam vs Force of Christianity </a:t>
            </a:r>
          </a:p>
        </p:txBody>
      </p:sp>
      <p:sp>
        <p:nvSpPr>
          <p:cNvPr id="4" name="投影片編號版面配置區 3"/>
          <p:cNvSpPr>
            <a:spLocks noGrp="1"/>
          </p:cNvSpPr>
          <p:nvPr>
            <p:ph type="sldNum" sz="quarter" idx="10"/>
          </p:nvPr>
        </p:nvSpPr>
        <p:spPr/>
        <p:txBody>
          <a:bodyPr/>
          <a:lstStyle/>
          <a:p>
            <a:fld id="{1301D297-B20F-4FB6-A0DB-76BB676DA650}" type="slidenum">
              <a:rPr lang="en-US" smtClean="0"/>
              <a:t>31</a:t>
            </a:fld>
            <a:endParaRPr lang="en-US"/>
          </a:p>
        </p:txBody>
      </p:sp>
    </p:spTree>
    <p:extLst>
      <p:ext uri="{BB962C8B-B14F-4D97-AF65-F5344CB8AC3E}">
        <p14:creationId xmlns:p14="http://schemas.microsoft.com/office/powerpoint/2010/main" val="3326282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24DFEB-4AAE-4625-9DD9-62AF7E8D8E3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C1AADA60-356C-4A21-9D30-DCCB658F7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0747AAC0-3263-4860-872F-DD4A320924A2}"/>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5" name="頁尾版面配置區 4">
            <a:extLst>
              <a:ext uri="{FF2B5EF4-FFF2-40B4-BE49-F238E27FC236}">
                <a16:creationId xmlns:a16="http://schemas.microsoft.com/office/drawing/2014/main" id="{91AAC957-F36A-40F5-8676-DB363664C62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D9A6C27B-209B-43AA-A37A-FA3B044E3935}"/>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151873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551D-95D3-4CCC-A676-34A21AE55142}"/>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7F8C09D2-A722-43AA-89CF-146D77F8B608}"/>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C0E0BFA4-83A4-4CC9-99BC-F0A7B8BDFB5B}"/>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5" name="頁尾版面配置區 4">
            <a:extLst>
              <a:ext uri="{FF2B5EF4-FFF2-40B4-BE49-F238E27FC236}">
                <a16:creationId xmlns:a16="http://schemas.microsoft.com/office/drawing/2014/main" id="{4636F513-C861-45C1-B5E3-C93F5F9159E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579900-5F4E-4678-81E6-D33B599C765B}"/>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1534644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67B5DB4-C503-4802-A722-8E287089F91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4B75C932-346B-4113-B92E-7582CF9B1BC7}"/>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697CA44D-C0CE-4AED-B49E-0B113F333A00}"/>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5" name="頁尾版面配置區 4">
            <a:extLst>
              <a:ext uri="{FF2B5EF4-FFF2-40B4-BE49-F238E27FC236}">
                <a16:creationId xmlns:a16="http://schemas.microsoft.com/office/drawing/2014/main" id="{99CD38E6-1ED5-4346-ACC4-05305C069C2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061C01-A7C1-42A9-A1E2-24C170148B5D}"/>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47267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8EB2F1-933B-4D3E-9244-0153C21C70BE}"/>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16ACE66A-AE7B-4677-8AA9-B25CB070299B}"/>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368D5879-DA37-4F4B-8775-73FB057ADA28}"/>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5" name="頁尾版面配置區 4">
            <a:extLst>
              <a:ext uri="{FF2B5EF4-FFF2-40B4-BE49-F238E27FC236}">
                <a16:creationId xmlns:a16="http://schemas.microsoft.com/office/drawing/2014/main" id="{501B8EA4-7580-4892-9CD3-84D707DC0A7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E93797DA-1119-4C4D-9BB4-A63DB9366758}"/>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348825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EAC04C-1320-4E84-94EF-DEAB6CE00D1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D095EDEA-E3CB-4348-97B9-073479EAF2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41C3079-C981-4D95-BFFA-82AB110A9369}"/>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5" name="頁尾版面配置區 4">
            <a:extLst>
              <a:ext uri="{FF2B5EF4-FFF2-40B4-BE49-F238E27FC236}">
                <a16:creationId xmlns:a16="http://schemas.microsoft.com/office/drawing/2014/main" id="{EF185868-8CEB-4227-BF4E-66AA97BF4340}"/>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D96AD3B-0A99-4523-9452-8A5FF55F6E7B}"/>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112448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DD669C-C3F4-47EA-8D50-6AF0E4F49382}"/>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E3CD2F1E-02EE-4992-80DF-4A8C8304D9CB}"/>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a:extLst>
              <a:ext uri="{FF2B5EF4-FFF2-40B4-BE49-F238E27FC236}">
                <a16:creationId xmlns:a16="http://schemas.microsoft.com/office/drawing/2014/main" id="{A912F243-E0EC-43CD-B369-11811400C940}"/>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a:extLst>
              <a:ext uri="{FF2B5EF4-FFF2-40B4-BE49-F238E27FC236}">
                <a16:creationId xmlns:a16="http://schemas.microsoft.com/office/drawing/2014/main" id="{A9499CAC-CB0A-46DE-814A-E08495EE1236}"/>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6" name="頁尾版面配置區 5">
            <a:extLst>
              <a:ext uri="{FF2B5EF4-FFF2-40B4-BE49-F238E27FC236}">
                <a16:creationId xmlns:a16="http://schemas.microsoft.com/office/drawing/2014/main" id="{F7A815A0-52D9-432D-81FB-2085B3C27B4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F3A77E06-4841-4FED-9C7F-05744E1D8AEC}"/>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409284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F8A361-BC02-4160-83CB-9509B9EEC9E3}"/>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1622429B-C56A-40B9-9EDE-3D0D09A84B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B77B9571-6704-409D-B0BD-8AFE8BF1633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a:extLst>
              <a:ext uri="{FF2B5EF4-FFF2-40B4-BE49-F238E27FC236}">
                <a16:creationId xmlns:a16="http://schemas.microsoft.com/office/drawing/2014/main" id="{64769162-927E-4008-854E-92DF721596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827BA5FE-6E75-44D0-B2A3-C030ACB6C991}"/>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a:extLst>
              <a:ext uri="{FF2B5EF4-FFF2-40B4-BE49-F238E27FC236}">
                <a16:creationId xmlns:a16="http://schemas.microsoft.com/office/drawing/2014/main" id="{093C7006-8BF1-4656-BA5D-6E0BCB994323}"/>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8" name="頁尾版面配置區 7">
            <a:extLst>
              <a:ext uri="{FF2B5EF4-FFF2-40B4-BE49-F238E27FC236}">
                <a16:creationId xmlns:a16="http://schemas.microsoft.com/office/drawing/2014/main" id="{F9B02B00-53AE-4E37-9CCF-5461DEE66E94}"/>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785DEBD1-EDF4-425D-B4AC-531B829E5733}"/>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5586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6148C5-A7F2-4E44-ADA8-5D0A04E7CCD0}"/>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65090AD5-4A00-4940-9844-8F714D8AD51E}"/>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4" name="頁尾版面配置區 3">
            <a:extLst>
              <a:ext uri="{FF2B5EF4-FFF2-40B4-BE49-F238E27FC236}">
                <a16:creationId xmlns:a16="http://schemas.microsoft.com/office/drawing/2014/main" id="{F50E7651-A84C-4386-A3EC-78E4410CB373}"/>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0FE2C834-5C03-4DA2-8AD0-0E762322B2A8}"/>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815928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43D5BF7-F926-47D8-B941-7FB2ED0CF4DA}"/>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3" name="頁尾版面配置區 2">
            <a:extLst>
              <a:ext uri="{FF2B5EF4-FFF2-40B4-BE49-F238E27FC236}">
                <a16:creationId xmlns:a16="http://schemas.microsoft.com/office/drawing/2014/main" id="{C81B42E5-40B1-4624-9D98-C93D9433AD8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0E5C6579-470B-425D-843E-0A80A779A921}"/>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337783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AC272D-1EE2-4A8F-A394-D2B33D55072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D2FC76F2-7659-4048-A3FE-B48175B53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a:extLst>
              <a:ext uri="{FF2B5EF4-FFF2-40B4-BE49-F238E27FC236}">
                <a16:creationId xmlns:a16="http://schemas.microsoft.com/office/drawing/2014/main" id="{C98C07BD-2D69-4249-9EFD-01678C8E7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01956FF7-1C3C-4183-8E71-6B5C201C7342}"/>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6" name="頁尾版面配置區 5">
            <a:extLst>
              <a:ext uri="{FF2B5EF4-FFF2-40B4-BE49-F238E27FC236}">
                <a16:creationId xmlns:a16="http://schemas.microsoft.com/office/drawing/2014/main" id="{55605194-59D2-4D9C-B54E-0790C96661D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1ABFCA1-5E9E-4B2A-B8CD-F84DD385E98A}"/>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2448681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2F43AF-D69C-44C9-AFFB-7EC3F0A2B3E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B75ED1CD-9D6A-47B9-895D-C2E6FE1C8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121E35AB-8921-4DEE-A45E-C1A9AC2AAF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92832159-6EEE-45C9-A7F6-A9EA7A054F39}"/>
              </a:ext>
            </a:extLst>
          </p:cNvPr>
          <p:cNvSpPr>
            <a:spLocks noGrp="1"/>
          </p:cNvSpPr>
          <p:nvPr>
            <p:ph type="dt" sz="half" idx="10"/>
          </p:nvPr>
        </p:nvSpPr>
        <p:spPr/>
        <p:txBody>
          <a:bodyPr/>
          <a:lstStyle/>
          <a:p>
            <a:fld id="{46BEC74B-E56F-4FA2-850C-767E4CEDDBA8}" type="datetimeFigureOut">
              <a:rPr lang="en-US" smtClean="0"/>
              <a:t>6/7/2018</a:t>
            </a:fld>
            <a:endParaRPr lang="en-US"/>
          </a:p>
        </p:txBody>
      </p:sp>
      <p:sp>
        <p:nvSpPr>
          <p:cNvPr id="6" name="頁尾版面配置區 5">
            <a:extLst>
              <a:ext uri="{FF2B5EF4-FFF2-40B4-BE49-F238E27FC236}">
                <a16:creationId xmlns:a16="http://schemas.microsoft.com/office/drawing/2014/main" id="{24073B90-D97A-414C-9BCB-34EF1BE5F8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E856F861-450A-43FE-A96E-0E6A616C4BE5}"/>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4194512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7A83476-EC02-417A-9B93-6030B47AEF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0F3CC2F-107D-456B-893D-53DAB5595D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98D59B12-A09E-49F1-895A-E95873A40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EC74B-E56F-4FA2-850C-767E4CEDDBA8}" type="datetimeFigureOut">
              <a:rPr lang="en-US" smtClean="0"/>
              <a:t>6/7/2018</a:t>
            </a:fld>
            <a:endParaRPr lang="en-US"/>
          </a:p>
        </p:txBody>
      </p:sp>
      <p:sp>
        <p:nvSpPr>
          <p:cNvPr id="5" name="頁尾版面配置區 4">
            <a:extLst>
              <a:ext uri="{FF2B5EF4-FFF2-40B4-BE49-F238E27FC236}">
                <a16:creationId xmlns:a16="http://schemas.microsoft.com/office/drawing/2014/main" id="{7D1C7D6D-9B59-4FB4-853F-C71171E386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B753FE89-EE59-48C4-B4BB-1D62B4A5C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78C9B-F717-43A4-B207-0E4A757E93C4}" type="slidenum">
              <a:rPr lang="en-US" smtClean="0"/>
              <a:t>‹#›</a:t>
            </a:fld>
            <a:endParaRPr lang="en-US"/>
          </a:p>
        </p:txBody>
      </p:sp>
    </p:spTree>
    <p:extLst>
      <p:ext uri="{BB962C8B-B14F-4D97-AF65-F5344CB8AC3E}">
        <p14:creationId xmlns:p14="http://schemas.microsoft.com/office/powerpoint/2010/main" val="1692420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venta.renfe.com/vol/search.do?c=_vvoJ"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J1cwWQ7E5Jc"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6" Type="http://schemas.openxmlformats.org/officeDocument/2006/relationships/hyperlink" Target="https://zh.wikipedia.org/wiki/%E8%90%A8%E6%8B%89%E6%88%88%E8%90%A8%E7%9C%81" TargetMode="External"/><Relationship Id="rId117" Type="http://schemas.openxmlformats.org/officeDocument/2006/relationships/hyperlink" Target="https://zh.wikipedia.org/wiki/%E9%98%BF%E5%88%A9%E5%9D%8E%E7%89%B9%E7%9C%81" TargetMode="External"/><Relationship Id="rId21" Type="http://schemas.openxmlformats.org/officeDocument/2006/relationships/hyperlink" Target="https://zh.wikipedia.org/wiki/%E8%90%A8%E6%8B%89%E6%88%88%E8%90%A8" TargetMode="External"/><Relationship Id="rId42" Type="http://schemas.openxmlformats.org/officeDocument/2006/relationships/hyperlink" Target="https://zh.wikipedia.org/wiki/%E5%8A%A0%E9%82%A3%E5%88%A9%E7%BE%A4%E5%B3%B6" TargetMode="External"/><Relationship Id="rId47" Type="http://schemas.openxmlformats.org/officeDocument/2006/relationships/hyperlink" Target="https://zh.wikipedia.org/wiki/%E5%9D%8E%E5%A1%94%E5%B8%83%E9%87%8C%E4%BA%9A" TargetMode="External"/><Relationship Id="rId63" Type="http://schemas.openxmlformats.org/officeDocument/2006/relationships/hyperlink" Target="https://zh.wikipedia.org/wiki/%E5%B8%83%E5%B0%94%E6%88%88%E6%96%AF" TargetMode="External"/><Relationship Id="rId68" Type="http://schemas.openxmlformats.org/officeDocument/2006/relationships/hyperlink" Target="https://zh.wikipedia.org/wiki/%E8%90%8A%E6%98%82_(%E8%A5%BF%E7%8F%AD%E7%89%99)" TargetMode="External"/><Relationship Id="rId84" Type="http://schemas.openxmlformats.org/officeDocument/2006/relationships/hyperlink" Target="https://zh.wikipedia.org/wiki/%E8%B5%AB%E7%BD%97%E7%BA%B3" TargetMode="External"/><Relationship Id="rId89" Type="http://schemas.openxmlformats.org/officeDocument/2006/relationships/hyperlink" Target="https://zh.wikipedia.org/wiki/%E5%9F%83%E6%96%AF%E7%89%B9%E9%9B%B7%E9%A9%AC%E6%9D%9C%E6%8B%89" TargetMode="External"/><Relationship Id="rId112" Type="http://schemas.openxmlformats.org/officeDocument/2006/relationships/hyperlink" Target="https://zh.wikipedia.org/wiki/%E7%BA%B3%E7%93%A6%E6%8B%89" TargetMode="External"/><Relationship Id="rId16" Type="http://schemas.openxmlformats.org/officeDocument/2006/relationships/hyperlink" Target="https://zh.wikipedia.org/wiki/%E9%A6%AC%E6%8B%89%E5%8A%A0%E7%9C%81" TargetMode="External"/><Relationship Id="rId107" Type="http://schemas.openxmlformats.org/officeDocument/2006/relationships/hyperlink" Target="https://zh.wikipedia.org/wiki/%E6%B4%9B%E6%A0%BC%E7%BE%85%E5%B0%BC%E5%A5%A7" TargetMode="External"/><Relationship Id="rId11" Type="http://schemas.openxmlformats.org/officeDocument/2006/relationships/hyperlink" Target="https://zh.wikipedia.org/wiki/%E6%A0%BC%E6%8B%89%E7%BA%B3%E8%BE%BE" TargetMode="External"/><Relationship Id="rId32" Type="http://schemas.openxmlformats.org/officeDocument/2006/relationships/hyperlink" Target="https://zh.wikipedia.org/wiki/%E5%8A%A0%E6%B3%B0%E7%BD%97%E5%B0%BC%E4%BA%9A%E8%AF%AD" TargetMode="External"/><Relationship Id="rId37" Type="http://schemas.openxmlformats.org/officeDocument/2006/relationships/hyperlink" Target="https://zh.wikipedia.org/wiki/%E9%98%BF%E6%8B%89%E7%93%A6%E7%9C%81" TargetMode="External"/><Relationship Id="rId53" Type="http://schemas.openxmlformats.org/officeDocument/2006/relationships/hyperlink" Target="https://zh.wikipedia.org/wiki/%E9%98%BF%E7%88%BE%E7%93%A6%E5%A1%9E%E7%89%B9" TargetMode="External"/><Relationship Id="rId58" Type="http://schemas.openxmlformats.org/officeDocument/2006/relationships/hyperlink" Target="https://zh.wikipedia.org/wiki/%E7%93%9C%E8%BE%BE%E6%8B%89%E5%93%88%E6%8B%89%E7%9C%81" TargetMode="External"/><Relationship Id="rId74" Type="http://schemas.openxmlformats.org/officeDocument/2006/relationships/hyperlink" Target="https://zh.wikipedia.org/wiki/%E5%A1%9E%E5%93%A5%E7%BB%B4%E4%BA%9A" TargetMode="External"/><Relationship Id="rId79" Type="http://schemas.openxmlformats.org/officeDocument/2006/relationships/hyperlink" Target="https://zh.wikipedia.org/wiki/%E8%90%A8%E8%8E%AB%E6%8B%89" TargetMode="External"/><Relationship Id="rId102" Type="http://schemas.openxmlformats.org/officeDocument/2006/relationships/hyperlink" Target="https://zh.wikipedia.org/wiki/%E5%A5%A5%E4%BC%A6%E5%A1%9E%E7%9C%81" TargetMode="External"/><Relationship Id="rId5" Type="http://schemas.openxmlformats.org/officeDocument/2006/relationships/hyperlink" Target="https://zh.wikipedia.org/wiki/%E9%98%BF%E5%B0%94%E6%A2%85%E9%87%8C%E4%BA%9A" TargetMode="External"/><Relationship Id="rId61" Type="http://schemas.openxmlformats.org/officeDocument/2006/relationships/hyperlink" Target="https://zh.wikipedia.org/wiki/%E5%8D%A1%E6%96%AF%E8%92%82%E5%88%A9%E4%BA%9A-%E8%8E%B1%E6%98%82" TargetMode="External"/><Relationship Id="rId82" Type="http://schemas.openxmlformats.org/officeDocument/2006/relationships/hyperlink" Target="https://zh.wikipedia.org/wiki/%E5%B7%B4%E5%A1%9E%E7%BD%97%E7%BA%B3%E7%9C%81" TargetMode="External"/><Relationship Id="rId90" Type="http://schemas.openxmlformats.org/officeDocument/2006/relationships/hyperlink" Target="https://zh.wikipedia.org/wiki/%E6%A2%85%E9%87%8C%E9%81%94_(%E8%A5%BF%E7%8F%AD%E7%89%99)" TargetMode="External"/><Relationship Id="rId95" Type="http://schemas.openxmlformats.org/officeDocument/2006/relationships/hyperlink" Target="https://zh.wikipedia.org/wiki/%E5%8A%A0%E5%88%A9%E8%A5%BF%E4%BA%9A_(%E8%A5%BF%E7%8F%AD%E7%89%99)" TargetMode="External"/><Relationship Id="rId19" Type="http://schemas.openxmlformats.org/officeDocument/2006/relationships/hyperlink" Target="https://zh.wikipedia.org/wiki/%E5%A1%9E%E7%B6%AD%E5%88%A9%E4%BA%9E" TargetMode="External"/><Relationship Id="rId14" Type="http://schemas.openxmlformats.org/officeDocument/2006/relationships/hyperlink" Target="https://zh.wikipedia.org/wiki/%E5%93%88%E6%81%A9%E7%9C%81" TargetMode="External"/><Relationship Id="rId22" Type="http://schemas.openxmlformats.org/officeDocument/2006/relationships/hyperlink" Target="https://zh.wikipedia.org/wiki/%E9%9F%8B%E6%96%AF%E5%8D%A1%E7%9C%81" TargetMode="External"/><Relationship Id="rId27" Type="http://schemas.openxmlformats.org/officeDocument/2006/relationships/hyperlink" Target="https://zh.wikipedia.org/wiki/%E9%98%BF%E6%96%AF%E5%9B%BE%E9%87%8C%E4%BA%9A%E6%96%AF" TargetMode="External"/><Relationship Id="rId30" Type="http://schemas.openxmlformats.org/officeDocument/2006/relationships/hyperlink" Target="https://zh.wikipedia.org/wiki/%E5%A5%A5%E7%BB%B4%E8%80%B6%E5%A4%9A" TargetMode="External"/><Relationship Id="rId35" Type="http://schemas.openxmlformats.org/officeDocument/2006/relationships/hyperlink" Target="https://zh.wikipedia.org/wiki/%E5%B7%B4%E6%96%AF%E5%85%8B%E8%AA%9E" TargetMode="External"/><Relationship Id="rId43" Type="http://schemas.openxmlformats.org/officeDocument/2006/relationships/hyperlink" Target="https://zh.wikipedia.org/wiki/%E6%8B%89%E6%96%AF%E5%B8%95%E5%B0%94%E9%A9%AC%E6%96%AF" TargetMode="External"/><Relationship Id="rId48" Type="http://schemas.openxmlformats.org/officeDocument/2006/relationships/hyperlink" Target="https://zh.wikipedia.org/wiki/%E6%A1%91%E5%9D%A6%E5%BE%B7_(%E8%A5%BF%E7%8F%AD%E7%89%99)" TargetMode="External"/><Relationship Id="rId56" Type="http://schemas.openxmlformats.org/officeDocument/2006/relationships/hyperlink" Target="https://zh.wikipedia.org/wiki/%E6%98%86%E5%8D%A1%E7%9C%81" TargetMode="External"/><Relationship Id="rId64" Type="http://schemas.openxmlformats.org/officeDocument/2006/relationships/hyperlink" Target="https://zh.wikipedia.org/wiki/%E9%98%BF%E7%BB%B4%E6%8B%89%E7%9C%81" TargetMode="External"/><Relationship Id="rId69" Type="http://schemas.openxmlformats.org/officeDocument/2006/relationships/hyperlink" Target="https://zh.wikipedia.org/wiki/%E5%B8%95%E4%BC%A6%E8%A5%BF%E4%BA%9A%E7%9C%81" TargetMode="External"/><Relationship Id="rId77" Type="http://schemas.openxmlformats.org/officeDocument/2006/relationships/hyperlink" Target="https://zh.wikipedia.org/wiki/%E7%93%A6%E6%8B%89%E5%A4%9A%E5%88%A9%E5%BE%B7%E7%9C%81" TargetMode="External"/><Relationship Id="rId100" Type="http://schemas.openxmlformats.org/officeDocument/2006/relationships/hyperlink" Target="https://zh.wikipedia.org/wiki/%E5%8D%A2%E6%88%88%E7%9C%81" TargetMode="External"/><Relationship Id="rId105" Type="http://schemas.openxmlformats.org/officeDocument/2006/relationships/hyperlink" Target="https://zh.wikipedia.org/wiki/%E8%93%AC%E7%89%B9%E9%9F%8B%E5%BE%B7%E6%8B%89" TargetMode="External"/><Relationship Id="rId113" Type="http://schemas.openxmlformats.org/officeDocument/2006/relationships/hyperlink" Target="https://zh.wikipedia.org/wiki/%E6%BD%98%E6%99%AE%E6%B4%9B%E7%B4%8D_(%E8%A5%BF%E7%8F%AD%E7%89%99)" TargetMode="External"/><Relationship Id="rId118" Type="http://schemas.openxmlformats.org/officeDocument/2006/relationships/hyperlink" Target="https://zh.wikipedia.org/wiki/%E9%98%BF%E5%88%A9%E5%9D%8E%E7%89%B9" TargetMode="External"/><Relationship Id="rId8" Type="http://schemas.openxmlformats.org/officeDocument/2006/relationships/hyperlink" Target="https://zh.wikipedia.org/wiki/%E7%A7%91%E7%88%BE%E5%A4%9A%E7%93%A6%E7%9C%81_(%E8%A5%BF%E7%8F%AD%E7%89%99)" TargetMode="External"/><Relationship Id="rId51" Type="http://schemas.openxmlformats.org/officeDocument/2006/relationships/hyperlink" Target="https://zh.wikipedia.org/wiki/%E9%98%BF%E5%B0%94%E7%93%A6%E5%A1%9E%E7%89%B9" TargetMode="External"/><Relationship Id="rId72" Type="http://schemas.openxmlformats.org/officeDocument/2006/relationships/hyperlink" Target="https://zh.wikipedia.org/wiki/%E8%90%A8%E6%8B%89%E6%9B%BC%E5%8D%A1" TargetMode="External"/><Relationship Id="rId80" Type="http://schemas.openxmlformats.org/officeDocument/2006/relationships/hyperlink" Target="https://zh.wikipedia.org/wiki/%E5%8A%A0%E6%B3%B0%E7%BD%97%E5%B0%BC%E4%BA%9A" TargetMode="External"/><Relationship Id="rId85" Type="http://schemas.openxmlformats.org/officeDocument/2006/relationships/hyperlink" Target="https://zh.wikipedia.org/wiki/%E8%8E%B1%E9%87%8C%E8%BE%BE%E7%9C%81" TargetMode="External"/><Relationship Id="rId93" Type="http://schemas.openxmlformats.org/officeDocument/2006/relationships/hyperlink" Target="https://zh.wikipedia.org/wiki/%E5%8D%A1%E5%A1%9E%E9%9B%B7%E6%96%AF%E7%9C%81" TargetMode="External"/><Relationship Id="rId98" Type="http://schemas.openxmlformats.org/officeDocument/2006/relationships/hyperlink" Target="https://zh.wikipedia.org/wiki/%E6%8B%89%E7%A7%91%E9%B2%81%E5%B0%BC%E4%BA%9A%E7%9C%81" TargetMode="External"/><Relationship Id="rId121" Type="http://schemas.openxmlformats.org/officeDocument/2006/relationships/hyperlink" Target="https://zh.wikipedia.org/wiki/%E7%93%A6%E5%80%AB%E8%A5%BF%E4%BA%9E%E7%9C%81" TargetMode="External"/><Relationship Id="rId3" Type="http://schemas.openxmlformats.org/officeDocument/2006/relationships/hyperlink" Target="https://zh.wikipedia.org/wiki/%E5%A1%9E%E7%BB%B4%E5%88%A9%E4%BA%9A" TargetMode="External"/><Relationship Id="rId12" Type="http://schemas.openxmlformats.org/officeDocument/2006/relationships/hyperlink" Target="https://zh.wikipedia.org/wiki/%E9%9F%8B%E7%88%BE%E7%93%A6%E7%9C%81" TargetMode="External"/><Relationship Id="rId17" Type="http://schemas.openxmlformats.org/officeDocument/2006/relationships/hyperlink" Target="https://zh.wikipedia.org/wiki/%E9%A9%AC%E6%8B%89%E5%8A%A0" TargetMode="External"/><Relationship Id="rId25" Type="http://schemas.openxmlformats.org/officeDocument/2006/relationships/hyperlink" Target="https://zh.wikipedia.org/wiki/%E7%89%B9%E9%B2%81%E5%9F%83%E5%B0%94" TargetMode="External"/><Relationship Id="rId33" Type="http://schemas.openxmlformats.org/officeDocument/2006/relationships/hyperlink" Target="https://zh.wikipedia.org/wiki/%E5%B8%95%E5%B0%94%E9%A9%AC_(%E9%A9%AC%E7%95%A5%E5%8D%A1)" TargetMode="External"/><Relationship Id="rId38" Type="http://schemas.openxmlformats.org/officeDocument/2006/relationships/hyperlink" Target="https://zh.wikipedia.org/wiki/%E6%AF%94%E6%96%AF%E9%96%8B%E7%9C%81" TargetMode="External"/><Relationship Id="rId46" Type="http://schemas.openxmlformats.org/officeDocument/2006/relationships/hyperlink" Target="https://zh.wikipedia.org/wiki/%E8%81%96%E5%85%8B%E9%AD%AF%E6%96%AF-%E5%BE%B7%E7%89%B9%E5%85%A7%E9%87%8C%E8%B2%BB%E7%9C%81" TargetMode="External"/><Relationship Id="rId59" Type="http://schemas.openxmlformats.org/officeDocument/2006/relationships/hyperlink" Target="https://zh.wikipedia.org/wiki/%E7%93%9C%E8%BE%BE%E6%8B%89%E5%93%88%E6%8B%89_(%E8%A5%BF%E7%8F%AD%E7%89%99)" TargetMode="External"/><Relationship Id="rId67" Type="http://schemas.openxmlformats.org/officeDocument/2006/relationships/hyperlink" Target="https://zh.wikipedia.org/wiki/%E8%90%8A%E6%98%82%E7%9C%81_(%E8%A5%BF%E7%8F%AD%E7%89%99)" TargetMode="External"/><Relationship Id="rId103" Type="http://schemas.openxmlformats.org/officeDocument/2006/relationships/hyperlink" Target="https://zh.wikipedia.org/wiki/%E5%A5%A5%E4%BC%A6%E5%A1%9E" TargetMode="External"/><Relationship Id="rId108" Type="http://schemas.openxmlformats.org/officeDocument/2006/relationships/hyperlink" Target="https://zh.wikipedia.org/wiki/%E9%A9%AC%E5%BE%B7%E9%87%8C%E8%87%AA%E6%B2%BB%E5%8C%BA" TargetMode="External"/><Relationship Id="rId116" Type="http://schemas.openxmlformats.org/officeDocument/2006/relationships/hyperlink" Target="https://zh.wikipedia.org/wiki/%E7%93%A6%E4%BC%A6%E8%A5%BF%E4%BA%9A" TargetMode="External"/><Relationship Id="rId20" Type="http://schemas.openxmlformats.org/officeDocument/2006/relationships/hyperlink" Target="https://zh.wikipedia.org/wiki/%E9%98%BF%E6%8B%89%E8%B4%A1%E8%87%AA%E6%B2%BB%E5%8C%BA" TargetMode="External"/><Relationship Id="rId41" Type="http://schemas.openxmlformats.org/officeDocument/2006/relationships/hyperlink" Target="https://zh.wikipedia.org/wiki/%E8%81%96%E5%A1%9E%E5%B7%B4%E6%96%AF%E6%8F%90%E5%AE%89" TargetMode="External"/><Relationship Id="rId54" Type="http://schemas.openxmlformats.org/officeDocument/2006/relationships/hyperlink" Target="https://zh.wikipedia.org/wiki/%E9%9B%B7%E9%98%BF%E7%88%BE%E5%9F%8E%E7%9C%81" TargetMode="External"/><Relationship Id="rId62" Type="http://schemas.openxmlformats.org/officeDocument/2006/relationships/hyperlink" Target="https://zh.wikipedia.org/wiki/%E7%93%A6%E6%8B%89%E5%A4%9A%E5%88%A9%E5%BE%B7" TargetMode="External"/><Relationship Id="rId70" Type="http://schemas.openxmlformats.org/officeDocument/2006/relationships/hyperlink" Target="https://zh.wikipedia.org/wiki/%E5%B8%95%E4%BC%A6%E8%A5%BF%E4%BA%9A" TargetMode="External"/><Relationship Id="rId75" Type="http://schemas.openxmlformats.org/officeDocument/2006/relationships/hyperlink" Target="https://zh.wikipedia.org/wiki/%E7%B4%A2%E9%87%8C%E4%BA%9A%E7%9C%81" TargetMode="External"/><Relationship Id="rId83" Type="http://schemas.openxmlformats.org/officeDocument/2006/relationships/hyperlink" Target="https://zh.wikipedia.org/wiki/%E8%B5%AB%E7%BE%85%E7%B4%8D%E7%9C%81" TargetMode="External"/><Relationship Id="rId88" Type="http://schemas.openxmlformats.org/officeDocument/2006/relationships/hyperlink" Target="https://zh.wikipedia.org/wiki/%E5%A1%94%E6%8B%89%E6%88%88%E7%BA%B3" TargetMode="External"/><Relationship Id="rId91" Type="http://schemas.openxmlformats.org/officeDocument/2006/relationships/hyperlink" Target="https://zh.wikipedia.org/wiki/%E5%B7%B4%E8%BE%BE%E9%9C%8D%E6%96%AF%E7%9C%81" TargetMode="External"/><Relationship Id="rId96" Type="http://schemas.openxmlformats.org/officeDocument/2006/relationships/hyperlink" Target="https://zh.wikipedia.org/wiki/%E5%8A%A0%E9%87%8C%E8%A5%BF%E4%BA%9E%E8%AA%9E" TargetMode="External"/><Relationship Id="rId111" Type="http://schemas.openxmlformats.org/officeDocument/2006/relationships/hyperlink" Target="https://zh.wikipedia.org/wiki/%E7%A9%86%E5%B0%94%E8%A5%BF%E4%BA%9A" TargetMode="External"/><Relationship Id="rId1" Type="http://schemas.openxmlformats.org/officeDocument/2006/relationships/slideLayout" Target="../slideLayouts/slideLayout2.xml"/><Relationship Id="rId6" Type="http://schemas.openxmlformats.org/officeDocument/2006/relationships/hyperlink" Target="https://zh.wikipedia.org/wiki/%E5%8A%A0%E7%9A%84%E6%96%AF%E7%9C%81" TargetMode="External"/><Relationship Id="rId15" Type="http://schemas.openxmlformats.org/officeDocument/2006/relationships/hyperlink" Target="https://zh.wikipedia.org/wiki/%E5%93%88%E6%81%A9" TargetMode="External"/><Relationship Id="rId23" Type="http://schemas.openxmlformats.org/officeDocument/2006/relationships/hyperlink" Target="https://zh.wikipedia.org/wiki/%E9%9F%A6%E6%96%AF%E5%8D%A1" TargetMode="External"/><Relationship Id="rId28" Type="http://schemas.openxmlformats.org/officeDocument/2006/relationships/hyperlink" Target="https://zh.wikipedia.org/wiki/%E9%98%BF%E6%96%AF%E5%9B%BE%E9%87%8C%E4%BA%9A%E6%96%AF%E8%AF%AD" TargetMode="External"/><Relationship Id="rId36" Type="http://schemas.openxmlformats.org/officeDocument/2006/relationships/hyperlink" Target="https://zh.wikipedia.org/wiki/%E7%B6%AD%E5%A4%9A%E5%88%A9%E4%BA%9E_(%E8%A5%BF%E7%8F%AD%E7%89%99)" TargetMode="External"/><Relationship Id="rId49" Type="http://schemas.openxmlformats.org/officeDocument/2006/relationships/hyperlink" Target="https://zh.wikipedia.org/wiki/%E5%8D%A1%E6%96%AF%E8%92%82%E5%88%A9%E4%BA%9A-%E6%8B%89%E6%9B%BC%E6%81%B0" TargetMode="External"/><Relationship Id="rId57" Type="http://schemas.openxmlformats.org/officeDocument/2006/relationships/hyperlink" Target="https://zh.wikipedia.org/wiki/%E6%98%86%E5%8D%A1_(%E8%A5%BF%E7%8F%AD%E7%89%99)" TargetMode="External"/><Relationship Id="rId106" Type="http://schemas.openxmlformats.org/officeDocument/2006/relationships/hyperlink" Target="https://zh.wikipedia.org/wiki/%E6%8B%89%E9%87%8C%E5%A5%A7%E5%93%88%E8%87%AA%E6%B2%BB%E5%8D%80" TargetMode="External"/><Relationship Id="rId114" Type="http://schemas.openxmlformats.org/officeDocument/2006/relationships/hyperlink" Target="https://zh.wikipedia.org/wiki/%E7%93%A6%E5%80%AB%E8%A5%BF%E4%BA%9E%E8%87%AA%E6%B2%BB%E5%8D%80" TargetMode="External"/><Relationship Id="rId119" Type="http://schemas.openxmlformats.org/officeDocument/2006/relationships/hyperlink" Target="https://zh.wikipedia.org/wiki/%E5%8D%A1%E6%96%AF%E7%89%B9%E5%88%A9%E7%BF%81%E7%9C%81" TargetMode="External"/><Relationship Id="rId10" Type="http://schemas.openxmlformats.org/officeDocument/2006/relationships/hyperlink" Target="https://zh.wikipedia.org/wiki/%E6%A0%BC%E6%8B%89%E7%B4%8D%E9%81%94%E7%9C%81" TargetMode="External"/><Relationship Id="rId31" Type="http://schemas.openxmlformats.org/officeDocument/2006/relationships/hyperlink" Target="https://zh.wikipedia.org/wiki/%E5%B7%B4%E5%88%A9%E9%98%BF%E9%87%8C%E7%BE%A4%E5%B3%B6" TargetMode="External"/><Relationship Id="rId44" Type="http://schemas.openxmlformats.org/officeDocument/2006/relationships/hyperlink" Target="https://zh.wikipedia.org/wiki/%E5%9C%A3%E5%85%8B%E9%B2%81%E6%96%AF-%E5%BE%B7%E7%89%B9%E5%86%85%E9%87%8C%E8%B4%B9" TargetMode="External"/><Relationship Id="rId52" Type="http://schemas.openxmlformats.org/officeDocument/2006/relationships/hyperlink" Target="https://zh.wikipedia.org/wiki/%E9%98%BF%E7%88%BE%E7%93%A6%E5%A1%9E%E7%89%B9%E7%9C%81" TargetMode="External"/><Relationship Id="rId60" Type="http://schemas.openxmlformats.org/officeDocument/2006/relationships/hyperlink" Target="https://zh.wikipedia.org/wiki/%E6%89%98%E8%90%8A%E5%A4%9A%E7%9C%81" TargetMode="External"/><Relationship Id="rId65" Type="http://schemas.openxmlformats.org/officeDocument/2006/relationships/hyperlink" Target="https://zh.wikipedia.org/wiki/%E9%98%BF%E7%BB%B4%E6%8B%89" TargetMode="External"/><Relationship Id="rId73" Type="http://schemas.openxmlformats.org/officeDocument/2006/relationships/hyperlink" Target="https://zh.wikipedia.org/wiki/%E5%A1%9E%E5%93%A5%E7%BB%B4%E4%BA%9A%E7%9C%81" TargetMode="External"/><Relationship Id="rId78" Type="http://schemas.openxmlformats.org/officeDocument/2006/relationships/hyperlink" Target="https://zh.wikipedia.org/wiki/%E8%90%A8%E8%8E%AB%E6%8B%89%E7%9C%81" TargetMode="External"/><Relationship Id="rId81" Type="http://schemas.openxmlformats.org/officeDocument/2006/relationships/hyperlink" Target="https://zh.wikipedia.org/wiki/%E5%B7%B4%E5%A1%9E%E7%BD%97%E7%BA%B3" TargetMode="External"/><Relationship Id="rId86" Type="http://schemas.openxmlformats.org/officeDocument/2006/relationships/hyperlink" Target="https://zh.wikipedia.org/wiki/%E8%8E%B1%E9%87%8C%E8%BE%BE" TargetMode="External"/><Relationship Id="rId94" Type="http://schemas.openxmlformats.org/officeDocument/2006/relationships/hyperlink" Target="https://zh.wikipedia.org/wiki/%E5%8D%A1%E5%A1%9E%E9%9B%B7%E6%96%AF_(%E8%A5%BF%E7%8F%AD%E7%89%99)" TargetMode="External"/><Relationship Id="rId99" Type="http://schemas.openxmlformats.org/officeDocument/2006/relationships/hyperlink" Target="https://zh.wikipedia.org/wiki/%E6%8B%89%E7%A7%91%E9%AD%AF%E5%B0%BC%E4%BA%9E" TargetMode="External"/><Relationship Id="rId101" Type="http://schemas.openxmlformats.org/officeDocument/2006/relationships/hyperlink" Target="https://zh.wikipedia.org/wiki/%E5%8D%A2%E6%88%88_(%E8%A5%BF%E7%8F%AD%E7%89%99)" TargetMode="External"/><Relationship Id="rId122" Type="http://schemas.openxmlformats.org/officeDocument/2006/relationships/image" Target="../media/image23.png"/><Relationship Id="rId4" Type="http://schemas.openxmlformats.org/officeDocument/2006/relationships/hyperlink" Target="https://zh.wikipedia.org/wiki/%E9%98%BF%E7%88%BE%E6%A2%85%E9%87%8C%E4%BA%9E%E7%9C%81" TargetMode="External"/><Relationship Id="rId9" Type="http://schemas.openxmlformats.org/officeDocument/2006/relationships/hyperlink" Target="https://zh.wikipedia.org/wiki/%E7%A7%91%E7%88%BE%E5%A4%9A%E7%93%A6_(%E8%A5%BF%E7%8F%AD%E7%89%99)" TargetMode="External"/><Relationship Id="rId13" Type="http://schemas.openxmlformats.org/officeDocument/2006/relationships/hyperlink" Target="https://zh.wikipedia.org/wiki/%E9%9F%A6%E5%B0%94%E7%93%A6" TargetMode="External"/><Relationship Id="rId18" Type="http://schemas.openxmlformats.org/officeDocument/2006/relationships/hyperlink" Target="https://zh.wikipedia.org/wiki/%E5%A1%9E%E7%B6%AD%E5%88%A9%E4%BA%9E%E7%9C%81" TargetMode="External"/><Relationship Id="rId39" Type="http://schemas.openxmlformats.org/officeDocument/2006/relationships/hyperlink" Target="https://zh.wikipedia.org/wiki/%E7%95%A2%E7%88%BE%E5%8C%85" TargetMode="External"/><Relationship Id="rId109" Type="http://schemas.openxmlformats.org/officeDocument/2006/relationships/hyperlink" Target="https://zh.wikipedia.org/wiki/%E9%A9%AC%E5%BE%B7%E9%87%8C" TargetMode="External"/><Relationship Id="rId34" Type="http://schemas.openxmlformats.org/officeDocument/2006/relationships/hyperlink" Target="https://zh.wikipedia.org/wiki/%E5%B7%B4%E6%96%AF%E5%85%8B%E8%87%AA%E6%B2%BB%E5%8D%80" TargetMode="External"/><Relationship Id="rId50" Type="http://schemas.openxmlformats.org/officeDocument/2006/relationships/hyperlink" Target="https://zh.wikipedia.org/wiki/%E6%89%98%E8%90%8A%E5%A4%9A_(%E8%A5%BF%E7%8F%AD%E7%89%99)" TargetMode="External"/><Relationship Id="rId55" Type="http://schemas.openxmlformats.org/officeDocument/2006/relationships/hyperlink" Target="https://zh.wikipedia.org/wiki/%E9%9B%B7%E9%98%BF%E7%88%BE%E5%9F%8E" TargetMode="External"/><Relationship Id="rId76" Type="http://schemas.openxmlformats.org/officeDocument/2006/relationships/hyperlink" Target="https://zh.wikipedia.org/wiki/%E7%B4%A2%E9%87%8C%E4%BA%9A" TargetMode="External"/><Relationship Id="rId97" Type="http://schemas.openxmlformats.org/officeDocument/2006/relationships/hyperlink" Target="https://zh.wikipedia.org/wiki/%E5%9C%A3%E5%9C%B0%E4%BA%9A%E5%93%A5%E5%BE%B7%E5%AD%94%E6%B3%A2%E6%96%AF%E7%89%B9%E6%8B%89" TargetMode="External"/><Relationship Id="rId104" Type="http://schemas.openxmlformats.org/officeDocument/2006/relationships/hyperlink" Target="https://zh.wikipedia.org/wiki/%E8%93%AC%E7%89%B9%E9%9F%8B%E5%BE%B7%E6%8B%89%E7%9C%81" TargetMode="External"/><Relationship Id="rId120" Type="http://schemas.openxmlformats.org/officeDocument/2006/relationships/hyperlink" Target="https://zh.wikipedia.org/wiki/%E5%8D%A1%E6%96%AF%E7%89%B9%E5%88%A9%E7%BF%81-%E5%BE%B7%E6%8B%89%E6%99%AE%E6%8B%89%E7%B4%8D" TargetMode="External"/><Relationship Id="rId7" Type="http://schemas.openxmlformats.org/officeDocument/2006/relationships/hyperlink" Target="https://zh.wikipedia.org/wiki/%E5%8A%A0%E7%9A%84%E6%96%AF" TargetMode="External"/><Relationship Id="rId71" Type="http://schemas.openxmlformats.org/officeDocument/2006/relationships/hyperlink" Target="https://zh.wikipedia.org/wiki/%E8%90%A8%E6%8B%89%E6%9B%BC%E5%8D%A1%E7%9C%81" TargetMode="External"/><Relationship Id="rId92" Type="http://schemas.openxmlformats.org/officeDocument/2006/relationships/hyperlink" Target="https://zh.wikipedia.org/wiki/%E5%B7%B4%E8%BE%BE%E9%9C%8D%E6%96%AF" TargetMode="External"/><Relationship Id="rId2" Type="http://schemas.openxmlformats.org/officeDocument/2006/relationships/hyperlink" Target="https://zh.wikipedia.org/wiki/%E5%AE%89%E8%BE%BE%E5%8D%A2%E8%A5%BF%E4%BA%9A%E8%87%AA%E6%B2%BB%E5%8C%BA" TargetMode="External"/><Relationship Id="rId29" Type="http://schemas.openxmlformats.org/officeDocument/2006/relationships/hyperlink" Target="https://zh.wikipedia.org/wiki/%E8%A5%BF%E7%8F%AD%E7%89%99%E8%AF%AD" TargetMode="External"/><Relationship Id="rId24" Type="http://schemas.openxmlformats.org/officeDocument/2006/relationships/hyperlink" Target="https://zh.wikipedia.org/wiki/%E7%89%B9%E9%B2%81%E5%9F%83%E5%B0%94%E7%9C%81" TargetMode="External"/><Relationship Id="rId40" Type="http://schemas.openxmlformats.org/officeDocument/2006/relationships/hyperlink" Target="https://zh.wikipedia.org/wiki/%E5%9F%BA%E6%99%AE%E6%96%AF%E5%A4%B8%E7%9C%81" TargetMode="External"/><Relationship Id="rId45" Type="http://schemas.openxmlformats.org/officeDocument/2006/relationships/hyperlink" Target="https://zh.wikipedia.org/wiki/%E6%8B%89%E6%96%AF%E5%B8%95%E7%88%BE%E9%A6%AC%E6%96%AF%E7%9C%81" TargetMode="External"/><Relationship Id="rId66" Type="http://schemas.openxmlformats.org/officeDocument/2006/relationships/hyperlink" Target="https://zh.wikipedia.org/wiki/%E5%B8%83%E5%B0%94%E6%88%88%E6%96%AF%E7%9C%81" TargetMode="External"/><Relationship Id="rId87" Type="http://schemas.openxmlformats.org/officeDocument/2006/relationships/hyperlink" Target="https://zh.wikipedia.org/wiki/%E5%A1%94%E6%8B%89%E6%88%88%E7%BA%B3%E7%9C%81" TargetMode="External"/><Relationship Id="rId110" Type="http://schemas.openxmlformats.org/officeDocument/2006/relationships/hyperlink" Target="https://zh.wikipedia.org/wiki/%E7%A9%86%E5%B0%94%E8%A5%BF%E4%BA%9A%E8%87%AA%E6%B2%BB%E5%8C%BA" TargetMode="External"/><Relationship Id="rId115" Type="http://schemas.openxmlformats.org/officeDocument/2006/relationships/hyperlink" Target="https://zh.wikipedia.org/wiki/%E7%93%A6%E4%BC%A6%E8%A5%BF%E4%BA%9A%E8%AF%AD"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mafengwo.cn/poi/7619613.html" TargetMode="External"/><Relationship Id="rId2" Type="http://schemas.openxmlformats.org/officeDocument/2006/relationships/hyperlink" Target="http://www.mafengwo.cn/poi/7619603.html" TargetMode="Externa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hyperlink" Target="http://www.mafengwo.cn/poi/7619615.html"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Spain" TargetMode="External"/><Relationship Id="rId13" Type="http://schemas.openxmlformats.org/officeDocument/2006/relationships/hyperlink" Target="https://en.wikipedia.org/wiki/San_Sebasti%C3%A1n#cite_note-5" TargetMode="External"/><Relationship Id="rId18" Type="http://schemas.openxmlformats.org/officeDocument/2006/relationships/hyperlink" Target="https://en.wikipedia.org/wiki/San_Sebasti%C3%A1n_International_Film_Festival" TargetMode="External"/><Relationship Id="rId3" Type="http://schemas.openxmlformats.org/officeDocument/2006/relationships/hyperlink" Target="https://en.wikipedia.org/wiki/Help:IPA/Basque" TargetMode="External"/><Relationship Id="rId21" Type="http://schemas.openxmlformats.org/officeDocument/2006/relationships/hyperlink" Target="https://en.wikipedia.org/wiki/European_Capital_of_Culture" TargetMode="External"/><Relationship Id="rId7" Type="http://schemas.openxmlformats.org/officeDocument/2006/relationships/hyperlink" Target="https://en.wikipedia.org/wiki/Basque_Country_(autonomous_community)" TargetMode="External"/><Relationship Id="rId12" Type="http://schemas.openxmlformats.org/officeDocument/2006/relationships/hyperlink" Target="https://en.wikipedia.org/wiki/San_Sebasti%C3%A1n#cite_note-4" TargetMode="External"/><Relationship Id="rId17" Type="http://schemas.openxmlformats.org/officeDocument/2006/relationships/hyperlink" Target="https://en.wikipedia.org/wiki/San_Sebasti%C3%A1n#cite_note-ingeba1-7" TargetMode="External"/><Relationship Id="rId2" Type="http://schemas.openxmlformats.org/officeDocument/2006/relationships/hyperlink" Target="https://en.wikipedia.org/wiki/Help:IPA/Spanish" TargetMode="External"/><Relationship Id="rId16" Type="http://schemas.openxmlformats.org/officeDocument/2006/relationships/hyperlink" Target="https://en.wikipedia.org/wiki/Basque_language" TargetMode="External"/><Relationship Id="rId20" Type="http://schemas.openxmlformats.org/officeDocument/2006/relationships/hyperlink" Target="https://en.wikipedia.org/wiki/Poland" TargetMode="External"/><Relationship Id="rId1" Type="http://schemas.openxmlformats.org/officeDocument/2006/relationships/slideLayout" Target="../slideLayouts/slideLayout2.xml"/><Relationship Id="rId6" Type="http://schemas.openxmlformats.org/officeDocument/2006/relationships/hyperlink" Target="https://en.wikipedia.org/wiki/Municipalities_of_Spain" TargetMode="External"/><Relationship Id="rId11" Type="http://schemas.openxmlformats.org/officeDocument/2006/relationships/hyperlink" Target="https://en.wikipedia.org/wiki/Gipuzkoa" TargetMode="External"/><Relationship Id="rId5" Type="http://schemas.openxmlformats.org/officeDocument/2006/relationships/hyperlink" Target="https://en.wikipedia.org/wiki/City" TargetMode="External"/><Relationship Id="rId15" Type="http://schemas.openxmlformats.org/officeDocument/2006/relationships/hyperlink" Target="https://en.wikipedia.org/wiki/San_Sebasti%C3%A1n#cite_note-6" TargetMode="External"/><Relationship Id="rId10" Type="http://schemas.openxmlformats.org/officeDocument/2006/relationships/hyperlink" Target="https://en.wikipedia.org/wiki/France" TargetMode="External"/><Relationship Id="rId19" Type="http://schemas.openxmlformats.org/officeDocument/2006/relationships/hyperlink" Target="https://en.wikipedia.org/wiki/Wroc%C5%82aw" TargetMode="External"/><Relationship Id="rId4" Type="http://schemas.openxmlformats.org/officeDocument/2006/relationships/hyperlink" Target="https://en.wikipedia.org/wiki/San_Sebasti%C3%A1n#cite_note-3" TargetMode="External"/><Relationship Id="rId9" Type="http://schemas.openxmlformats.org/officeDocument/2006/relationships/hyperlink" Target="https://en.wikipedia.org/wiki/Bay_of_Biscay" TargetMode="External"/><Relationship Id="rId14" Type="http://schemas.openxmlformats.org/officeDocument/2006/relationships/hyperlink" Target="https://en.wikipedia.org/wiki/Spanish_language" TargetMode="External"/><Relationship Id="rId22" Type="http://schemas.openxmlformats.org/officeDocument/2006/relationships/hyperlink" Target="https://en.wikipedia.org/wiki/San_Sebasti%C3%A1n#cite_note-european_capital_of_culture-8"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zh.wikipedia.org/wiki/%E6%B3%95%E5%9C%8B" TargetMode="External"/><Relationship Id="rId3" Type="http://schemas.openxmlformats.org/officeDocument/2006/relationships/hyperlink" Target="https://zh.wikipedia.org/wiki/%E5%A4%A9%E4%B8%BB%E6%95%99" TargetMode="External"/><Relationship Id="rId7" Type="http://schemas.openxmlformats.org/officeDocument/2006/relationships/hyperlink" Target="https://zh.wikipedia.org/wiki/%E6%9C%9D%E8%81%9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zh.wikipedia.org/wiki/%E8%81%96%E5%9C%B0%E7%89%99%E5%93%A5%E5%BA%B7%E6%B3%A2%E6%96%AF%E7%89%B9%E6%8B%89" TargetMode="External"/><Relationship Id="rId11" Type="http://schemas.openxmlformats.org/officeDocument/2006/relationships/hyperlink" Target="https://zh.wikipedia.org/wiki/%E4%B8%96%E7%95%8C%E9%81%BA%E7%94%A2" TargetMode="External"/><Relationship Id="rId5" Type="http://schemas.openxmlformats.org/officeDocument/2006/relationships/hyperlink" Target="https://zh.wikipedia.org/wiki/%E8%A5%BF%E7%8F%AD%E7%89%99" TargetMode="External"/><Relationship Id="rId10" Type="http://schemas.openxmlformats.org/officeDocument/2006/relationships/hyperlink" Target="https://zh.wikipedia.org/wiki/%E8%81%AF%E5%90%88%E5%9C%8B%E6%95%99%E7%A7%91%E6%96%87%E7%B5%84%E7%B9%94" TargetMode="External"/><Relationship Id="rId4" Type="http://schemas.openxmlformats.org/officeDocument/2006/relationships/hyperlink" Target="https://zh.wikipedia.org/wiki/%E8%81%96%E5%9C%B0" TargetMode="External"/><Relationship Id="rId9" Type="http://schemas.openxmlformats.org/officeDocument/2006/relationships/hyperlink" Target="https://zh.wikipedia.org/wiki/%E5%BA%87%E9%87%8C%E7%89%9B%E6%96%AF%E5%B1%B1"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en.wikipedia.org/wiki/Greek_languag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pain-holiday.com/San-Sebastian/articles/the-beach-of-la-concha-in-san-sebastian-a-beach-you-must-se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8E72EF-758B-4894-B1AF-71FB12B2931A}"/>
              </a:ext>
            </a:extLst>
          </p:cNvPr>
          <p:cNvSpPr>
            <a:spLocks noGrp="1"/>
          </p:cNvSpPr>
          <p:nvPr>
            <p:ph type="ctrTitle"/>
          </p:nvPr>
        </p:nvSpPr>
        <p:spPr>
          <a:xfrm>
            <a:off x="199303" y="257390"/>
            <a:ext cx="9426478" cy="1342810"/>
          </a:xfrm>
        </p:spPr>
        <p:txBody>
          <a:bodyPr>
            <a:normAutofit fontScale="90000"/>
          </a:bodyPr>
          <a:lstStyle/>
          <a:p>
            <a:r>
              <a:rPr lang="en-US" altLang="zh-CN" dirty="0"/>
              <a:t>From Barcelona to San Sebastian</a:t>
            </a:r>
            <a:endParaRPr lang="en-US" dirty="0"/>
          </a:p>
        </p:txBody>
      </p:sp>
      <p:sp>
        <p:nvSpPr>
          <p:cNvPr id="3" name="副標題 2">
            <a:extLst>
              <a:ext uri="{FF2B5EF4-FFF2-40B4-BE49-F238E27FC236}">
                <a16:creationId xmlns:a16="http://schemas.microsoft.com/office/drawing/2014/main" id="{C84BD307-CA52-4D12-A58C-05216D667A43}"/>
              </a:ext>
            </a:extLst>
          </p:cNvPr>
          <p:cNvSpPr>
            <a:spLocks noGrp="1"/>
          </p:cNvSpPr>
          <p:nvPr>
            <p:ph type="subTitle" idx="1"/>
          </p:nvPr>
        </p:nvSpPr>
        <p:spPr>
          <a:xfrm>
            <a:off x="853031" y="2153148"/>
            <a:ext cx="9144000" cy="4271294"/>
          </a:xfrm>
        </p:spPr>
        <p:txBody>
          <a:bodyPr>
            <a:normAutofit/>
          </a:bodyPr>
          <a:lstStyle/>
          <a:p>
            <a:pPr algn="l"/>
            <a:r>
              <a:rPr lang="en-US" altLang="zh-CN" dirty="0"/>
              <a:t>1.Arrival</a:t>
            </a:r>
            <a:r>
              <a:rPr lang="zh-CN" altLang="en-US" dirty="0"/>
              <a:t> </a:t>
            </a:r>
            <a:r>
              <a:rPr lang="en-US" altLang="zh-CN" dirty="0"/>
              <a:t>the</a:t>
            </a:r>
            <a:r>
              <a:rPr lang="zh-CN" altLang="en-US" dirty="0"/>
              <a:t> </a:t>
            </a:r>
            <a:r>
              <a:rPr lang="en-US" altLang="zh-CN" dirty="0"/>
              <a:t>airport</a:t>
            </a:r>
          </a:p>
          <a:p>
            <a:pPr algn="l"/>
            <a:r>
              <a:rPr lang="en-US" altLang="zh-CN" dirty="0"/>
              <a:t>2.</a:t>
            </a:r>
            <a:r>
              <a:rPr lang="es-ES" dirty="0"/>
              <a:t> Barcelona–El Prat Airport to Sants</a:t>
            </a:r>
          </a:p>
          <a:p>
            <a:pPr algn="l"/>
            <a:r>
              <a:rPr lang="es-ES" dirty="0"/>
              <a:t>https://goo.gl/maps/dZRdDDmDtrp</a:t>
            </a:r>
          </a:p>
          <a:p>
            <a:pPr algn="l"/>
            <a:r>
              <a:rPr lang="en-US" altLang="zh-CN" dirty="0"/>
              <a:t>Subway</a:t>
            </a:r>
            <a:r>
              <a:rPr lang="zh-CN" altLang="en-US" dirty="0"/>
              <a:t> </a:t>
            </a:r>
            <a:r>
              <a:rPr lang="en-US" altLang="zh-CN" dirty="0"/>
              <a:t>R2N:</a:t>
            </a:r>
            <a:r>
              <a:rPr lang="zh-CN" altLang="en-US" dirty="0"/>
              <a:t> </a:t>
            </a:r>
            <a:r>
              <a:rPr lang="en-US" altLang="zh-CN" dirty="0" err="1"/>
              <a:t>Aeroport</a:t>
            </a:r>
            <a:r>
              <a:rPr lang="en-US" altLang="zh-CN" dirty="0"/>
              <a:t> to Barcelona </a:t>
            </a:r>
            <a:r>
              <a:rPr lang="en-US" altLang="zh-CN" dirty="0" err="1"/>
              <a:t>Sants</a:t>
            </a:r>
            <a:endParaRPr lang="es-ES" dirty="0"/>
          </a:p>
          <a:p>
            <a:pPr algn="l"/>
            <a:r>
              <a:rPr lang="en-US" altLang="zh-CN" dirty="0"/>
              <a:t>3.Renfe</a:t>
            </a:r>
            <a:r>
              <a:rPr lang="zh-CN" altLang="en-US" dirty="0"/>
              <a:t> 西班牙高铁</a:t>
            </a:r>
            <a:endParaRPr lang="en-US" altLang="zh-CN" dirty="0"/>
          </a:p>
          <a:p>
            <a:pPr algn="l"/>
            <a:r>
              <a:rPr lang="en-US" altLang="zh-CN" dirty="0"/>
              <a:t>BARCELONA-SANTS to San Sebastian/</a:t>
            </a:r>
            <a:r>
              <a:rPr lang="en-US" altLang="zh-CN" dirty="0" err="1"/>
              <a:t>Donostia</a:t>
            </a:r>
            <a:endParaRPr lang="en-US" altLang="zh-CN" dirty="0"/>
          </a:p>
          <a:p>
            <a:pPr algn="l"/>
            <a:r>
              <a:rPr lang="en-US" dirty="0">
                <a:hlinkClick r:id="rId2"/>
              </a:rPr>
              <a:t>https://venta.renfe.com/vol/search.do?c=_vvoJ</a:t>
            </a:r>
            <a:endParaRPr lang="en-US" dirty="0"/>
          </a:p>
          <a:p>
            <a:pPr algn="l"/>
            <a:endParaRPr lang="en-US" dirty="0"/>
          </a:p>
        </p:txBody>
      </p:sp>
      <p:graphicFrame>
        <p:nvGraphicFramePr>
          <p:cNvPr id="10" name="表格 9">
            <a:extLst>
              <a:ext uri="{FF2B5EF4-FFF2-40B4-BE49-F238E27FC236}">
                <a16:creationId xmlns:a16="http://schemas.microsoft.com/office/drawing/2014/main" id="{52DD661A-FE25-4BE9-9724-4E357C5C2DDE}"/>
              </a:ext>
            </a:extLst>
          </p:cNvPr>
          <p:cNvGraphicFramePr>
            <a:graphicFrameLocks noGrp="1"/>
          </p:cNvGraphicFramePr>
          <p:nvPr>
            <p:extLst>
              <p:ext uri="{D42A27DB-BD31-4B8C-83A1-F6EECF244321}">
                <p14:modId xmlns:p14="http://schemas.microsoft.com/office/powerpoint/2010/main" val="842524834"/>
              </p:ext>
            </p:extLst>
          </p:nvPr>
        </p:nvGraphicFramePr>
        <p:xfrm>
          <a:off x="1005017" y="5306207"/>
          <a:ext cx="4635502" cy="1118235"/>
        </p:xfrm>
        <a:graphic>
          <a:graphicData uri="http://schemas.openxmlformats.org/drawingml/2006/table">
            <a:tbl>
              <a:tblPr>
                <a:tableStyleId>{5C22544A-7EE6-4342-B048-85BDC9FD1C3A}</a:tableStyleId>
              </a:tblPr>
              <a:tblGrid>
                <a:gridCol w="523516">
                  <a:extLst>
                    <a:ext uri="{9D8B030D-6E8A-4147-A177-3AD203B41FA5}">
                      <a16:colId xmlns:a16="http://schemas.microsoft.com/office/drawing/2014/main" val="2043566127"/>
                    </a:ext>
                  </a:extLst>
                </a:gridCol>
                <a:gridCol w="685331">
                  <a:extLst>
                    <a:ext uri="{9D8B030D-6E8A-4147-A177-3AD203B41FA5}">
                      <a16:colId xmlns:a16="http://schemas.microsoft.com/office/drawing/2014/main" val="2066892854"/>
                    </a:ext>
                  </a:extLst>
                </a:gridCol>
                <a:gridCol w="685331">
                  <a:extLst>
                    <a:ext uri="{9D8B030D-6E8A-4147-A177-3AD203B41FA5}">
                      <a16:colId xmlns:a16="http://schemas.microsoft.com/office/drawing/2014/main" val="13330654"/>
                    </a:ext>
                  </a:extLst>
                </a:gridCol>
                <a:gridCol w="685331">
                  <a:extLst>
                    <a:ext uri="{9D8B030D-6E8A-4147-A177-3AD203B41FA5}">
                      <a16:colId xmlns:a16="http://schemas.microsoft.com/office/drawing/2014/main" val="1162050860"/>
                    </a:ext>
                  </a:extLst>
                </a:gridCol>
                <a:gridCol w="685331">
                  <a:extLst>
                    <a:ext uri="{9D8B030D-6E8A-4147-A177-3AD203B41FA5}">
                      <a16:colId xmlns:a16="http://schemas.microsoft.com/office/drawing/2014/main" val="2195515715"/>
                    </a:ext>
                  </a:extLst>
                </a:gridCol>
                <a:gridCol w="685331">
                  <a:extLst>
                    <a:ext uri="{9D8B030D-6E8A-4147-A177-3AD203B41FA5}">
                      <a16:colId xmlns:a16="http://schemas.microsoft.com/office/drawing/2014/main" val="2215940733"/>
                    </a:ext>
                  </a:extLst>
                </a:gridCol>
                <a:gridCol w="685331">
                  <a:extLst>
                    <a:ext uri="{9D8B030D-6E8A-4147-A177-3AD203B41FA5}">
                      <a16:colId xmlns:a16="http://schemas.microsoft.com/office/drawing/2014/main" val="3006479231"/>
                    </a:ext>
                  </a:extLst>
                </a:gridCol>
              </a:tblGrid>
              <a:tr h="180975">
                <a:tc>
                  <a:txBody>
                    <a:bodyPr/>
                    <a:lstStyle/>
                    <a:p>
                      <a:pPr algn="l" fontAlgn="ctr"/>
                      <a:r>
                        <a:rPr lang="zh-CN" altLang="en-US" sz="800" u="none" strike="noStrike">
                          <a:effectLst/>
                        </a:rPr>
                        <a:t>出发时间</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到达时间</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用时</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火车</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最低售价</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舱位</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税</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3945405222"/>
                  </a:ext>
                </a:extLst>
              </a:tr>
              <a:tr h="0">
                <a:tc>
                  <a:txBody>
                    <a:bodyPr/>
                    <a:lstStyle/>
                    <a:p>
                      <a:pPr algn="r" fontAlgn="ctr"/>
                      <a:r>
                        <a:rPr lang="en-US" sz="800" u="none" strike="noStrike">
                          <a:effectLst/>
                        </a:rPr>
                        <a:t>7:30</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66675" marB="66675" anchor="ctr"/>
                </a:tc>
                <a:tc>
                  <a:txBody>
                    <a:bodyPr/>
                    <a:lstStyle/>
                    <a:p>
                      <a:pPr algn="r" fontAlgn="ctr"/>
                      <a:r>
                        <a:rPr lang="en-US" sz="800" u="none" strike="noStrike">
                          <a:effectLst/>
                        </a:rPr>
                        <a:t>13.03</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66675" marB="66675" anchor="ctr"/>
                </a:tc>
                <a:tc>
                  <a:txBody>
                    <a:bodyPr/>
                    <a:lstStyle/>
                    <a:p>
                      <a:pPr algn="l" fontAlgn="ctr"/>
                      <a:r>
                        <a:rPr lang="en-US" sz="800" u="none" strike="noStrike">
                          <a:effectLst/>
                        </a:rPr>
                        <a:t>5 h. 33 min.</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ALVIA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38,80 € </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Turista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Promo</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extLst>
                  <a:ext uri="{0D108BD9-81ED-4DB2-BD59-A6C34878D82A}">
                    <a16:rowId xmlns:a16="http://schemas.microsoft.com/office/drawing/2014/main" val="857627721"/>
                  </a:ext>
                </a:extLst>
              </a:tr>
              <a:tr h="0">
                <a:tc>
                  <a:txBody>
                    <a:bodyPr/>
                    <a:lstStyle/>
                    <a:p>
                      <a:pPr algn="r" fontAlgn="ctr"/>
                      <a:r>
                        <a:rPr lang="en-US" sz="800" u="none" strike="noStrike">
                          <a:effectLst/>
                        </a:rPr>
                        <a:t>10:05</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r" fontAlgn="ctr"/>
                      <a:r>
                        <a:rPr lang="en-US" sz="800" u="none" strike="noStrike">
                          <a:effectLst/>
                        </a:rPr>
                        <a:t>15.48</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66675" marB="66675" anchor="ctr"/>
                </a:tc>
                <a:tc>
                  <a:txBody>
                    <a:bodyPr/>
                    <a:lstStyle/>
                    <a:p>
                      <a:pPr algn="l" fontAlgn="ctr"/>
                      <a:r>
                        <a:rPr lang="en-US" sz="800" u="none" strike="noStrike">
                          <a:effectLst/>
                        </a:rPr>
                        <a:t>5 h. 43 min.</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INTERCITY</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37,15 € </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Turista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Promo</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extLst>
                  <a:ext uri="{0D108BD9-81ED-4DB2-BD59-A6C34878D82A}">
                    <a16:rowId xmlns:a16="http://schemas.microsoft.com/office/drawing/2014/main" val="2294464269"/>
                  </a:ext>
                </a:extLst>
              </a:tr>
              <a:tr h="0">
                <a:tc>
                  <a:txBody>
                    <a:bodyPr/>
                    <a:lstStyle/>
                    <a:p>
                      <a:pPr algn="r" fontAlgn="ctr"/>
                      <a:r>
                        <a:rPr lang="en-US" sz="800" u="none" strike="noStrike">
                          <a:effectLst/>
                        </a:rPr>
                        <a:t>15:30</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r" fontAlgn="ctr"/>
                      <a:r>
                        <a:rPr lang="en-US" sz="800" u="none" strike="noStrike">
                          <a:effectLst/>
                        </a:rPr>
                        <a:t>21.1</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66675" marB="66675" anchor="ctr"/>
                </a:tc>
                <a:tc>
                  <a:txBody>
                    <a:bodyPr/>
                    <a:lstStyle/>
                    <a:p>
                      <a:pPr algn="l" fontAlgn="ctr"/>
                      <a:r>
                        <a:rPr lang="en-US" sz="800" u="none" strike="noStrike">
                          <a:effectLst/>
                        </a:rPr>
                        <a:t>5 h. 40 min.</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ALVIA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38,80 € </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Turista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dirty="0">
                          <a:effectLst/>
                        </a:rPr>
                        <a:t>Promo</a:t>
                      </a:r>
                      <a:endParaRPr lang="en-US" sz="800" b="0" i="0" u="none" strike="noStrike" dirty="0">
                        <a:solidFill>
                          <a:srgbClr val="464646"/>
                        </a:solidFill>
                        <a:effectLst/>
                        <a:latin typeface="Arial" panose="020B0604020202020204" pitchFamily="34" charset="0"/>
                        <a:ea typeface="等线" panose="02010600030101010101" pitchFamily="2" charset="-122"/>
                      </a:endParaRPr>
                    </a:p>
                  </a:txBody>
                  <a:tcPr marL="9525" marR="9525" marT="95250" marB="95250" anchor="ctr"/>
                </a:tc>
                <a:extLst>
                  <a:ext uri="{0D108BD9-81ED-4DB2-BD59-A6C34878D82A}">
                    <a16:rowId xmlns:a16="http://schemas.microsoft.com/office/drawing/2014/main" val="553833118"/>
                  </a:ext>
                </a:extLst>
              </a:tr>
            </a:tbl>
          </a:graphicData>
        </a:graphic>
      </p:graphicFrame>
    </p:spTree>
    <p:extLst>
      <p:ext uri="{BB962C8B-B14F-4D97-AF65-F5344CB8AC3E}">
        <p14:creationId xmlns:p14="http://schemas.microsoft.com/office/powerpoint/2010/main" val="3192887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apasenBarcelona.JPG">
            <a:extLst>
              <a:ext uri="{FF2B5EF4-FFF2-40B4-BE49-F238E27FC236}">
                <a16:creationId xmlns:a16="http://schemas.microsoft.com/office/drawing/2014/main" id="{6BFE381B-114D-4CDC-BC92-DE75C92EC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0" b="1579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834F74C3-4FAB-48A6-BD69-83DF81756412}"/>
              </a:ext>
            </a:extLst>
          </p:cNvPr>
          <p:cNvSpPr>
            <a:spLocks noGrp="1"/>
          </p:cNvSpPr>
          <p:nvPr>
            <p:ph type="title"/>
          </p:nvPr>
        </p:nvSpPr>
        <p:spPr>
          <a:xfrm>
            <a:off x="750242" y="632990"/>
            <a:ext cx="4062643" cy="1043409"/>
          </a:xfrm>
        </p:spPr>
        <p:txBody>
          <a:bodyPr>
            <a:normAutofit/>
          </a:bodyPr>
          <a:lstStyle/>
          <a:p>
            <a:r>
              <a:rPr lang="en-US" altLang="zh-CN" sz="3600"/>
              <a:t>Tapas</a:t>
            </a:r>
            <a:endParaRPr lang="en-US" sz="3600"/>
          </a:p>
        </p:txBody>
      </p:sp>
      <p:sp>
        <p:nvSpPr>
          <p:cNvPr id="3" name="內容版面配置區 2">
            <a:extLst>
              <a:ext uri="{FF2B5EF4-FFF2-40B4-BE49-F238E27FC236}">
                <a16:creationId xmlns:a16="http://schemas.microsoft.com/office/drawing/2014/main" id="{917AAC9B-70C6-46C9-80DC-B7DCB69DB594}"/>
              </a:ext>
            </a:extLst>
          </p:cNvPr>
          <p:cNvSpPr>
            <a:spLocks noGrp="1"/>
          </p:cNvSpPr>
          <p:nvPr>
            <p:ph idx="1"/>
          </p:nvPr>
        </p:nvSpPr>
        <p:spPr>
          <a:xfrm>
            <a:off x="520242" y="1774372"/>
            <a:ext cx="4062642" cy="2754086"/>
          </a:xfrm>
        </p:spPr>
        <p:txBody>
          <a:bodyPr anchor="t">
            <a:normAutofit/>
          </a:bodyPr>
          <a:lstStyle/>
          <a:p>
            <a:pPr fontAlgn="base"/>
            <a:r>
              <a:rPr lang="en-HK" sz="1700"/>
              <a:t>Food Kind, Tapa or Tapas: appetizer</a:t>
            </a:r>
            <a:r>
              <a:rPr lang="en-US" sz="1700"/>
              <a:t>(before lunch/dinner)</a:t>
            </a:r>
            <a:r>
              <a:rPr lang="en-HK" sz="1700"/>
              <a:t> or snack in Spanish cuisine </a:t>
            </a:r>
          </a:p>
          <a:p>
            <a:pPr fontAlgn="base"/>
            <a:r>
              <a:rPr lang="en-US" altLang="zh-CN" sz="1700"/>
              <a:t>C</a:t>
            </a:r>
            <a:r>
              <a:rPr lang="en-HK" sz="1700"/>
              <a:t>old such as mixed with olives and cheese </a:t>
            </a:r>
          </a:p>
          <a:p>
            <a:pPr fontAlgn="base"/>
            <a:r>
              <a:rPr lang="en-HK" sz="1700"/>
              <a:t>Hot such as chopitos which are battered, fried baby squid </a:t>
            </a:r>
          </a:p>
          <a:p>
            <a:pPr fontAlgn="base"/>
            <a:r>
              <a:rPr lang="en-HK" sz="1700"/>
              <a:t>Tapas variant: bocas(in Central American countries) or botanas(in Mexico) </a:t>
            </a:r>
          </a:p>
          <a:p>
            <a:endParaRPr lang="en-US" sz="1700"/>
          </a:p>
        </p:txBody>
      </p:sp>
    </p:spTree>
    <p:extLst>
      <p:ext uri="{BB962C8B-B14F-4D97-AF65-F5344CB8AC3E}">
        <p14:creationId xmlns:p14="http://schemas.microsoft.com/office/powerpoint/2010/main" val="257028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50" name="Picture 2" descr="File:Jamon Iberico.jpg">
            <a:extLst>
              <a:ext uri="{FF2B5EF4-FFF2-40B4-BE49-F238E27FC236}">
                <a16:creationId xmlns:a16="http://schemas.microsoft.com/office/drawing/2014/main" id="{53A675AA-D3CC-4899-9E25-A79250D62E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38" r="-1" b="-1"/>
          <a:stretch/>
        </p:blipFill>
        <p:spPr bwMode="auto">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0/03/Jamon_Serrano.jpg">
            <a:extLst>
              <a:ext uri="{FF2B5EF4-FFF2-40B4-BE49-F238E27FC236}">
                <a16:creationId xmlns:a16="http://schemas.microsoft.com/office/drawing/2014/main" id="{4CC985CD-A556-430C-B977-4E4AEAF094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021" b="-1"/>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CB1845B-62FC-4A26-B58C-B2E2D4BFBB9E}"/>
              </a:ext>
            </a:extLst>
          </p:cNvPr>
          <p:cNvSpPr>
            <a:spLocks noGrp="1"/>
          </p:cNvSpPr>
          <p:nvPr>
            <p:ph type="title"/>
          </p:nvPr>
        </p:nvSpPr>
        <p:spPr>
          <a:xfrm>
            <a:off x="618064" y="2166721"/>
            <a:ext cx="3886199" cy="915035"/>
          </a:xfrm>
        </p:spPr>
        <p:txBody>
          <a:bodyPr>
            <a:normAutofit/>
          </a:bodyPr>
          <a:lstStyle/>
          <a:p>
            <a:r>
              <a:rPr lang="en-US" sz="3600" dirty="0" err="1"/>
              <a:t>Jamon</a:t>
            </a:r>
            <a:endParaRPr lang="en-US" sz="3600" dirty="0"/>
          </a:p>
        </p:txBody>
      </p:sp>
      <p:sp>
        <p:nvSpPr>
          <p:cNvPr id="3" name="內容版面配置區 2">
            <a:extLst>
              <a:ext uri="{FF2B5EF4-FFF2-40B4-BE49-F238E27FC236}">
                <a16:creationId xmlns:a16="http://schemas.microsoft.com/office/drawing/2014/main" id="{2EA2853B-5423-47FD-8FFC-30EEE057F2F9}"/>
              </a:ext>
            </a:extLst>
          </p:cNvPr>
          <p:cNvSpPr>
            <a:spLocks noGrp="1"/>
          </p:cNvSpPr>
          <p:nvPr>
            <p:ph idx="1"/>
          </p:nvPr>
        </p:nvSpPr>
        <p:spPr>
          <a:xfrm>
            <a:off x="618064" y="3081756"/>
            <a:ext cx="4620544" cy="1775994"/>
          </a:xfrm>
        </p:spPr>
        <p:txBody>
          <a:bodyPr>
            <a:normAutofit/>
          </a:bodyPr>
          <a:lstStyle/>
          <a:p>
            <a:pPr fontAlgn="base"/>
            <a:r>
              <a:rPr lang="en-US" sz="1800" dirty="0"/>
              <a:t> Spanish word for ham. Dry-cured ham  </a:t>
            </a:r>
          </a:p>
          <a:p>
            <a:pPr fontAlgn="base"/>
            <a:r>
              <a:rPr lang="en-US" sz="1800" dirty="0"/>
              <a:t>1.Eat with Hami melon</a:t>
            </a:r>
            <a:r>
              <a:rPr lang="zh-CN" altLang="en-US" sz="1800" dirty="0"/>
              <a:t>哈密瓜</a:t>
            </a:r>
            <a:endParaRPr lang="en-US" sz="1800" dirty="0"/>
          </a:p>
          <a:p>
            <a:pPr fontAlgn="base"/>
            <a:r>
              <a:rPr lang="en-US" sz="1800" dirty="0"/>
              <a:t>2.Two types: </a:t>
            </a:r>
            <a:r>
              <a:rPr lang="en-US" sz="1800" dirty="0" err="1"/>
              <a:t>Jamon</a:t>
            </a:r>
            <a:r>
              <a:rPr lang="en-US" sz="1800" dirty="0"/>
              <a:t> </a:t>
            </a:r>
            <a:r>
              <a:rPr lang="en-US" sz="1800" dirty="0" err="1"/>
              <a:t>iberico</a:t>
            </a:r>
            <a:r>
              <a:rPr lang="en-US" sz="1800" dirty="0"/>
              <a:t>/ </a:t>
            </a:r>
            <a:r>
              <a:rPr lang="en-US" sz="1800" dirty="0" err="1"/>
              <a:t>jamon</a:t>
            </a:r>
            <a:r>
              <a:rPr lang="en-US" sz="1800" dirty="0"/>
              <a:t> serrano </a:t>
            </a:r>
          </a:p>
          <a:p>
            <a:endParaRPr lang="en-US" sz="1800" dirty="0"/>
          </a:p>
        </p:txBody>
      </p:sp>
    </p:spTree>
    <p:extLst>
      <p:ext uri="{BB962C8B-B14F-4D97-AF65-F5344CB8AC3E}">
        <p14:creationId xmlns:p14="http://schemas.microsoft.com/office/powerpoint/2010/main" val="12552935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Rectangle 136">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Paella">
            <a:extLst>
              <a:ext uri="{FF2B5EF4-FFF2-40B4-BE49-F238E27FC236}">
                <a16:creationId xmlns:a16="http://schemas.microsoft.com/office/drawing/2014/main" id="{DB7A383E-03E7-4ABF-9DDD-FA9BBFA8ED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26" r="2" b="14519"/>
          <a:stretch/>
        </p:blipFill>
        <p:spPr bwMode="auto">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4100" name="Picture 4" descr="Image result for Lasagna">
            <a:extLst>
              <a:ext uri="{FF2B5EF4-FFF2-40B4-BE49-F238E27FC236}">
                <a16:creationId xmlns:a16="http://schemas.microsoft.com/office/drawing/2014/main" id="{C2AD7434-629F-463B-AA6F-6D0A77E687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89" r="-2" b="33864"/>
          <a:stretch/>
        </p:blipFill>
        <p:spPr bwMode="auto">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a:noFill/>
          <a:extLst>
            <a:ext uri="{909E8E84-426E-40DD-AFC4-6F175D3DCCD1}">
              <a14:hiddenFill xmlns:a14="http://schemas.microsoft.com/office/drawing/2010/main">
                <a:solidFill>
                  <a:srgbClr val="FFFFFF"/>
                </a:solidFill>
              </a14:hiddenFill>
            </a:ext>
          </a:extLst>
        </p:spPr>
      </p:pic>
      <p:sp>
        <p:nvSpPr>
          <p:cNvPr id="139"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內容版面配置區 2">
            <a:extLst>
              <a:ext uri="{FF2B5EF4-FFF2-40B4-BE49-F238E27FC236}">
                <a16:creationId xmlns:a16="http://schemas.microsoft.com/office/drawing/2014/main" id="{01384C82-000B-4D1C-B1DD-334382606ACB}"/>
              </a:ext>
            </a:extLst>
          </p:cNvPr>
          <p:cNvSpPr>
            <a:spLocks noGrp="1"/>
          </p:cNvSpPr>
          <p:nvPr>
            <p:ph idx="1"/>
          </p:nvPr>
        </p:nvSpPr>
        <p:spPr>
          <a:xfrm>
            <a:off x="838200" y="2015406"/>
            <a:ext cx="5097779" cy="4065986"/>
          </a:xfrm>
        </p:spPr>
        <p:txBody>
          <a:bodyPr anchor="t">
            <a:normAutofit/>
          </a:bodyPr>
          <a:lstStyle/>
          <a:p>
            <a:pPr fontAlgn="base"/>
            <a:r>
              <a:rPr lang="en-HK" sz="2000" dirty="0"/>
              <a:t>   1.Spanish seafood Paella: </a:t>
            </a:r>
            <a:r>
              <a:rPr lang="en-US" sz="2000" dirty="0"/>
              <a:t>Valencian </a:t>
            </a:r>
            <a:r>
              <a:rPr lang="en-HK" sz="2000" dirty="0"/>
              <a:t>rice dish, rice + soup + wine + indigents(rabbit, chicken, red gold-saffron), Paella is a kind of wok </a:t>
            </a:r>
          </a:p>
          <a:p>
            <a:pPr fontAlgn="base"/>
            <a:r>
              <a:rPr lang="en-HK" sz="2000" dirty="0"/>
              <a:t>   2.Lasagna: </a:t>
            </a:r>
            <a:r>
              <a:rPr lang="en-US" sz="2000" dirty="0"/>
              <a:t> wide, flat </a:t>
            </a:r>
            <a:r>
              <a:rPr lang="en-US" altLang="zh-CN" sz="2000" dirty="0"/>
              <a:t>pasta</a:t>
            </a:r>
            <a:r>
              <a:rPr lang="en-US" sz="2000" dirty="0"/>
              <a:t>, and possibly one of the oldest types of pasta.  a dish made with several layers of lasagna sheets alternated with sauces and other ingredients, such as meats and cheese.</a:t>
            </a:r>
            <a:endParaRPr lang="en-HK" sz="2000" dirty="0"/>
          </a:p>
          <a:p>
            <a:endParaRPr lang="en-US" sz="2000" dirty="0"/>
          </a:p>
        </p:txBody>
      </p:sp>
    </p:spTree>
    <p:extLst>
      <p:ext uri="{BB962C8B-B14F-4D97-AF65-F5344CB8AC3E}">
        <p14:creationId xmlns:p14="http://schemas.microsoft.com/office/powerpoint/2010/main" val="60694225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thumb/e/e9/Venenciadora_serving_Sherry.jpg/1280px-Venenciadora_serving_Sherry.jpg">
            <a:extLst>
              <a:ext uri="{FF2B5EF4-FFF2-40B4-BE49-F238E27FC236}">
                <a16:creationId xmlns:a16="http://schemas.microsoft.com/office/drawing/2014/main" id="{EBDF2BB1-2A3D-4D15-A763-39EA4EEFCD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41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19C9C0D0-1D7E-427A-A8A8-FE33797194DC}"/>
              </a:ext>
            </a:extLst>
          </p:cNvPr>
          <p:cNvSpPr>
            <a:spLocks noGrp="1"/>
          </p:cNvSpPr>
          <p:nvPr>
            <p:ph idx="1"/>
          </p:nvPr>
        </p:nvSpPr>
        <p:spPr>
          <a:xfrm>
            <a:off x="525516" y="3417573"/>
            <a:ext cx="4593021" cy="2619839"/>
          </a:xfrm>
        </p:spPr>
        <p:txBody>
          <a:bodyPr anchor="ctr">
            <a:normAutofit/>
          </a:bodyPr>
          <a:lstStyle/>
          <a:p>
            <a:r>
              <a:rPr lang="en-US" altLang="zh-CN" sz="1800" dirty="0"/>
              <a:t>Sherry</a:t>
            </a:r>
          </a:p>
          <a:p>
            <a:r>
              <a:rPr lang="en-US" sz="1800" dirty="0"/>
              <a:t>a fortified wine made from white grapes that are grown near the city of Jerez de la Frontera in Andalusia, Spain.</a:t>
            </a:r>
          </a:p>
          <a:p>
            <a:r>
              <a:rPr lang="en-US" sz="1800" i="1" dirty="0" err="1">
                <a:latin typeface="Arial" panose="020B0604020202020204" pitchFamily="34" charset="0"/>
              </a:rPr>
              <a:t>Venenciar</a:t>
            </a:r>
            <a:r>
              <a:rPr lang="en-US" sz="1800" i="1" dirty="0">
                <a:latin typeface="Arial" panose="020B0604020202020204" pitchFamily="34" charset="0"/>
              </a:rPr>
              <a:t>: A </a:t>
            </a:r>
            <a:r>
              <a:rPr lang="en-US" sz="1800" i="1" dirty="0" err="1">
                <a:latin typeface="Arial" panose="020B0604020202020204" pitchFamily="34" charset="0"/>
              </a:rPr>
              <a:t>venenciadora</a:t>
            </a:r>
            <a:r>
              <a:rPr lang="en-US" sz="1800" i="1" dirty="0">
                <a:latin typeface="Arial" panose="020B0604020202020204" pitchFamily="34" charset="0"/>
              </a:rPr>
              <a:t> pours Sherry drawn from a cask (or "</a:t>
            </a:r>
            <a:r>
              <a:rPr lang="en-US" sz="1800" i="1" dirty="0" err="1">
                <a:latin typeface="Arial" panose="020B0604020202020204" pitchFamily="34" charset="0"/>
              </a:rPr>
              <a:t>Venencia</a:t>
            </a:r>
            <a:r>
              <a:rPr lang="en-US" sz="1800" i="1" dirty="0">
                <a:latin typeface="Arial" panose="020B0604020202020204" pitchFamily="34" charset="0"/>
              </a:rPr>
              <a:t>") into a </a:t>
            </a:r>
            <a:r>
              <a:rPr lang="en-US" sz="1800" i="1" dirty="0" err="1">
                <a:latin typeface="Arial" panose="020B0604020202020204" pitchFamily="34" charset="0"/>
              </a:rPr>
              <a:t>catavino</a:t>
            </a:r>
            <a:endParaRPr lang="en-US" sz="1800" dirty="0"/>
          </a:p>
          <a:p>
            <a:endParaRPr lang="en-US" sz="1800" dirty="0"/>
          </a:p>
        </p:txBody>
      </p:sp>
      <p:sp>
        <p:nvSpPr>
          <p:cNvPr id="4" name="標題 1">
            <a:extLst>
              <a:ext uri="{FF2B5EF4-FFF2-40B4-BE49-F238E27FC236}">
                <a16:creationId xmlns:a16="http://schemas.microsoft.com/office/drawing/2014/main" id="{B5371918-554A-4B2A-83B8-9AF217E3FEC2}"/>
              </a:ext>
            </a:extLst>
          </p:cNvPr>
          <p:cNvSpPr>
            <a:spLocks noGrp="1"/>
          </p:cNvSpPr>
          <p:nvPr>
            <p:ph type="title"/>
          </p:nvPr>
        </p:nvSpPr>
        <p:spPr>
          <a:xfrm>
            <a:off x="709448" y="1913950"/>
            <a:ext cx="4204137" cy="1342754"/>
          </a:xfrm>
        </p:spPr>
        <p:txBody>
          <a:bodyPr>
            <a:normAutofit/>
          </a:bodyPr>
          <a:lstStyle/>
          <a:p>
            <a:pPr algn="ctr"/>
            <a:r>
              <a:rPr lang="zh-CN" altLang="en-US" sz="3600"/>
              <a:t>酒 </a:t>
            </a:r>
            <a:r>
              <a:rPr lang="en-US" altLang="zh-CN" sz="3600"/>
              <a:t>Wine	</a:t>
            </a:r>
            <a:endParaRPr lang="en-US" sz="3600"/>
          </a:p>
        </p:txBody>
      </p:sp>
    </p:spTree>
    <p:extLst>
      <p:ext uri="{BB962C8B-B14F-4D97-AF65-F5344CB8AC3E}">
        <p14:creationId xmlns:p14="http://schemas.microsoft.com/office/powerpoint/2010/main" val="49506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F3C1C1-CD39-46CB-BB41-4A204E40127C}"/>
              </a:ext>
            </a:extLst>
          </p:cNvPr>
          <p:cNvSpPr>
            <a:spLocks noGrp="1"/>
          </p:cNvSpPr>
          <p:nvPr>
            <p:ph type="title"/>
          </p:nvPr>
        </p:nvSpPr>
        <p:spPr>
          <a:xfrm>
            <a:off x="838200" y="266802"/>
            <a:ext cx="10515600" cy="1325563"/>
          </a:xfrm>
        </p:spPr>
        <p:txBody>
          <a:bodyPr/>
          <a:lstStyle/>
          <a:p>
            <a:r>
              <a:rPr lang="en-US" dirty="0"/>
              <a:t>Jose Manuel </a:t>
            </a:r>
            <a:r>
              <a:rPr lang="en-US" dirty="0" err="1"/>
              <a:t>Ruz</a:t>
            </a:r>
            <a:r>
              <a:rPr lang="en-US" dirty="0"/>
              <a:t> </a:t>
            </a:r>
            <a:r>
              <a:rPr lang="en-US" dirty="0" err="1"/>
              <a:t>Venenciador</a:t>
            </a:r>
            <a:endParaRPr lang="en-US" dirty="0"/>
          </a:p>
        </p:txBody>
      </p:sp>
      <p:pic>
        <p:nvPicPr>
          <p:cNvPr id="5" name="線上媒體 5">
            <a:hlinkClick r:id="" action="ppaction://media"/>
            <a:extLst>
              <a:ext uri="{FF2B5EF4-FFF2-40B4-BE49-F238E27FC236}">
                <a16:creationId xmlns:a16="http://schemas.microsoft.com/office/drawing/2014/main" id="{E054F85E-A725-43BB-8647-27A5DECCF752}"/>
              </a:ext>
            </a:extLst>
          </p:cNvPr>
          <p:cNvPicPr>
            <a:picLocks noGrp="1" noRot="1" noChangeAspect="1"/>
          </p:cNvPicPr>
          <p:nvPr>
            <p:ph idx="1"/>
            <a:videoFile r:link="rId1"/>
          </p:nvPr>
        </p:nvPicPr>
        <p:blipFill>
          <a:blip r:embed="rId3"/>
          <a:stretch>
            <a:fillRect/>
          </a:stretch>
        </p:blipFill>
        <p:spPr>
          <a:xfrm>
            <a:off x="1106129" y="1326894"/>
            <a:ext cx="9207909" cy="5179449"/>
          </a:xfrm>
          <a:prstGeom prst="rect">
            <a:avLst/>
          </a:prstGeom>
        </p:spPr>
      </p:pic>
    </p:spTree>
    <p:extLst>
      <p:ext uri="{BB962C8B-B14F-4D97-AF65-F5344CB8AC3E}">
        <p14:creationId xmlns:p14="http://schemas.microsoft.com/office/powerpoint/2010/main" val="4013213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D4280B1-8E49-4812-B89F-015EFA4EECE5}"/>
              </a:ext>
            </a:extLst>
          </p:cNvPr>
          <p:cNvSpPr>
            <a:spLocks noGrp="1"/>
          </p:cNvSpPr>
          <p:nvPr>
            <p:ph idx="1"/>
          </p:nvPr>
        </p:nvSpPr>
        <p:spPr>
          <a:xfrm>
            <a:off x="838201" y="1690688"/>
            <a:ext cx="3674806" cy="4486275"/>
          </a:xfrm>
        </p:spPr>
        <p:txBody>
          <a:bodyPr>
            <a:normAutofit fontScale="92500" lnSpcReduction="10000"/>
          </a:bodyPr>
          <a:lstStyle/>
          <a:p>
            <a:pPr fontAlgn="base"/>
            <a:r>
              <a:rPr lang="en-HK" dirty="0"/>
              <a:t>1.jerez </a:t>
            </a:r>
          </a:p>
          <a:p>
            <a:pPr fontAlgn="base"/>
            <a:r>
              <a:rPr lang="en-HK" dirty="0"/>
              <a:t>2.Crianza/</a:t>
            </a:r>
            <a:r>
              <a:rPr lang="en-HK" dirty="0" err="1"/>
              <a:t>Reserva</a:t>
            </a:r>
            <a:r>
              <a:rPr lang="en-HK" dirty="0"/>
              <a:t>/Gran </a:t>
            </a:r>
            <a:r>
              <a:rPr lang="en-HK" dirty="0" err="1"/>
              <a:t>Reserva</a:t>
            </a:r>
            <a:r>
              <a:rPr lang="en-HK" dirty="0"/>
              <a:t> + Rioja/ Ribera de Duero </a:t>
            </a:r>
          </a:p>
          <a:p>
            <a:pPr fontAlgn="base"/>
            <a:r>
              <a:rPr lang="en-HK" dirty="0"/>
              <a:t>3.Orujo </a:t>
            </a:r>
          </a:p>
          <a:p>
            <a:pPr fontAlgn="base"/>
            <a:r>
              <a:rPr lang="en-HK" dirty="0"/>
              <a:t>4.Cava from Barcelona </a:t>
            </a:r>
          </a:p>
          <a:p>
            <a:pPr fontAlgn="base"/>
            <a:r>
              <a:rPr lang="en-HK" dirty="0"/>
              <a:t>5.Anis  </a:t>
            </a:r>
          </a:p>
          <a:p>
            <a:pPr fontAlgn="base"/>
            <a:r>
              <a:rPr lang="en-HK" dirty="0"/>
              <a:t>6.Cider from </a:t>
            </a:r>
            <a:r>
              <a:rPr lang="en-HK" dirty="0" err="1"/>
              <a:t>Asturies</a:t>
            </a:r>
            <a:r>
              <a:rPr lang="en-HK" dirty="0"/>
              <a:t>  </a:t>
            </a:r>
          </a:p>
          <a:p>
            <a:pPr fontAlgn="base"/>
            <a:r>
              <a:rPr lang="en-HK" dirty="0"/>
              <a:t>7.Patxaran from Navarra </a:t>
            </a:r>
          </a:p>
          <a:p>
            <a:pPr fontAlgn="base"/>
            <a:r>
              <a:rPr lang="en-HK" dirty="0"/>
              <a:t>8.Rum from Andalucía </a:t>
            </a:r>
          </a:p>
          <a:p>
            <a:endParaRPr lang="en-US" dirty="0"/>
          </a:p>
        </p:txBody>
      </p:sp>
      <p:pic>
        <p:nvPicPr>
          <p:cNvPr id="3074" name="Picture 2" descr="Image result for patxaran navarra">
            <a:extLst>
              <a:ext uri="{FF2B5EF4-FFF2-40B4-BE49-F238E27FC236}">
                <a16:creationId xmlns:a16="http://schemas.microsoft.com/office/drawing/2014/main" id="{2B5841C5-2C81-4AE2-85D6-AB86C9346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1032" y="4344629"/>
            <a:ext cx="8042787" cy="25133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a:extLst>
              <a:ext uri="{FF2B5EF4-FFF2-40B4-BE49-F238E27FC236}">
                <a16:creationId xmlns:a16="http://schemas.microsoft.com/office/drawing/2014/main" id="{599BAB7A-317D-440E-968D-6000FB40EA94}"/>
              </a:ext>
            </a:extLst>
          </p:cNvPr>
          <p:cNvCxnSpPr>
            <a:cxnSpLocks/>
          </p:cNvCxnSpPr>
          <p:nvPr/>
        </p:nvCxnSpPr>
        <p:spPr>
          <a:xfrm>
            <a:off x="2675604" y="5416062"/>
            <a:ext cx="3056602" cy="276815"/>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 name="標題 3">
            <a:extLst>
              <a:ext uri="{FF2B5EF4-FFF2-40B4-BE49-F238E27FC236}">
                <a16:creationId xmlns:a16="http://schemas.microsoft.com/office/drawing/2014/main" id="{023D5130-11C8-4D8A-94AA-F411E340117A}"/>
              </a:ext>
            </a:extLst>
          </p:cNvPr>
          <p:cNvSpPr>
            <a:spLocks noGrp="1"/>
          </p:cNvSpPr>
          <p:nvPr>
            <p:ph type="title"/>
          </p:nvPr>
        </p:nvSpPr>
        <p:spPr/>
        <p:txBody>
          <a:bodyPr/>
          <a:lstStyle/>
          <a:p>
            <a:r>
              <a:rPr lang="en-US" altLang="zh-CN" dirty="0"/>
              <a:t>Wine	</a:t>
            </a:r>
            <a:r>
              <a:rPr lang="zh-CN" altLang="en-US" dirty="0"/>
              <a:t>酒 </a:t>
            </a:r>
            <a:endParaRPr lang="en-US" dirty="0"/>
          </a:p>
        </p:txBody>
      </p:sp>
    </p:spTree>
    <p:extLst>
      <p:ext uri="{BB962C8B-B14F-4D97-AF65-F5344CB8AC3E}">
        <p14:creationId xmlns:p14="http://schemas.microsoft.com/office/powerpoint/2010/main" val="11260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583A27-461C-4197-8AC8-3188EBA6F4E8}"/>
              </a:ext>
            </a:extLst>
          </p:cNvPr>
          <p:cNvSpPr>
            <a:spLocks noGrp="1"/>
          </p:cNvSpPr>
          <p:nvPr>
            <p:ph type="title"/>
          </p:nvPr>
        </p:nvSpPr>
        <p:spPr/>
        <p:txBody>
          <a:bodyPr/>
          <a:lstStyle/>
          <a:p>
            <a:r>
              <a:rPr lang="en-US" altLang="zh-CN" dirty="0"/>
              <a:t>Brand </a:t>
            </a:r>
            <a:r>
              <a:rPr lang="zh-CN" altLang="en-US" dirty="0"/>
              <a:t>品牌</a:t>
            </a:r>
            <a:r>
              <a:rPr lang="en-US" altLang="zh-CN" dirty="0"/>
              <a:t>	</a:t>
            </a:r>
            <a:endParaRPr lang="en-US" dirty="0"/>
          </a:p>
        </p:txBody>
      </p:sp>
      <p:sp>
        <p:nvSpPr>
          <p:cNvPr id="3" name="內容版面配置區 2">
            <a:extLst>
              <a:ext uri="{FF2B5EF4-FFF2-40B4-BE49-F238E27FC236}">
                <a16:creationId xmlns:a16="http://schemas.microsoft.com/office/drawing/2014/main" id="{A58C96A8-9489-4931-99EF-9D61AC025F72}"/>
              </a:ext>
            </a:extLst>
          </p:cNvPr>
          <p:cNvSpPr>
            <a:spLocks noGrp="1"/>
          </p:cNvSpPr>
          <p:nvPr>
            <p:ph idx="1"/>
          </p:nvPr>
        </p:nvSpPr>
        <p:spPr/>
        <p:txBody>
          <a:bodyPr/>
          <a:lstStyle/>
          <a:p>
            <a:r>
              <a:rPr lang="en-US" altLang="zh-CN" dirty="0"/>
              <a:t>ZARA</a:t>
            </a:r>
          </a:p>
          <a:p>
            <a:r>
              <a:rPr lang="en-US" altLang="zh-CN" dirty="0"/>
              <a:t>Mangle</a:t>
            </a:r>
            <a:endParaRPr lang="en-US" dirty="0"/>
          </a:p>
        </p:txBody>
      </p:sp>
    </p:spTree>
    <p:extLst>
      <p:ext uri="{BB962C8B-B14F-4D97-AF65-F5344CB8AC3E}">
        <p14:creationId xmlns:p14="http://schemas.microsoft.com/office/powerpoint/2010/main" val="965123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flamenco">
            <a:extLst>
              <a:ext uri="{FF2B5EF4-FFF2-40B4-BE49-F238E27FC236}">
                <a16:creationId xmlns:a16="http://schemas.microsoft.com/office/drawing/2014/main" id="{1386EDE4-6F60-4585-BA76-0ADD167B01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F1B638B8-0CCF-4798-B3D5-D3A515AD1E74}"/>
              </a:ext>
            </a:extLst>
          </p:cNvPr>
          <p:cNvSpPr>
            <a:spLocks noGrp="1"/>
          </p:cNvSpPr>
          <p:nvPr>
            <p:ph type="title"/>
          </p:nvPr>
        </p:nvSpPr>
        <p:spPr>
          <a:xfrm>
            <a:off x="709448" y="1913950"/>
            <a:ext cx="4204137" cy="1342754"/>
          </a:xfrm>
        </p:spPr>
        <p:txBody>
          <a:bodyPr>
            <a:normAutofit/>
          </a:bodyPr>
          <a:lstStyle/>
          <a:p>
            <a:pPr algn="ctr" fontAlgn="base"/>
            <a:r>
              <a:rPr lang="en-HK" sz="3600"/>
              <a:t>Flamenco 	</a:t>
            </a:r>
            <a:br>
              <a:rPr lang="en-HK" sz="3600"/>
            </a:br>
            <a:r>
              <a:rPr lang="en-HK" sz="3600"/>
              <a:t>		</a:t>
            </a:r>
            <a:endParaRPr lang="en-US" sz="3600"/>
          </a:p>
        </p:txBody>
      </p:sp>
      <p:sp>
        <p:nvSpPr>
          <p:cNvPr id="3" name="內容版面配置區 2">
            <a:extLst>
              <a:ext uri="{FF2B5EF4-FFF2-40B4-BE49-F238E27FC236}">
                <a16:creationId xmlns:a16="http://schemas.microsoft.com/office/drawing/2014/main" id="{D717C33E-5A8A-4CBD-904F-0ED07C8CD691}"/>
              </a:ext>
            </a:extLst>
          </p:cNvPr>
          <p:cNvSpPr>
            <a:spLocks noGrp="1"/>
          </p:cNvSpPr>
          <p:nvPr>
            <p:ph idx="1"/>
          </p:nvPr>
        </p:nvSpPr>
        <p:spPr>
          <a:xfrm>
            <a:off x="525516" y="3417573"/>
            <a:ext cx="4593021" cy="2619839"/>
          </a:xfrm>
        </p:spPr>
        <p:txBody>
          <a:bodyPr anchor="ctr">
            <a:normAutofit/>
          </a:bodyPr>
          <a:lstStyle/>
          <a:p>
            <a:r>
              <a:rPr lang="en-HK" sz="1500"/>
              <a:t>from Arabic:felagmengu  meaning fugitive peasant</a:t>
            </a:r>
            <a:endParaRPr lang="en-US" sz="1500"/>
          </a:p>
          <a:p>
            <a:r>
              <a:rPr lang="en-US" sz="1500"/>
              <a:t>The musical traditions fused from Moors, Jews and gypsies in down-at-heel parts of town like Triana in Seville</a:t>
            </a:r>
          </a:p>
          <a:p>
            <a:r>
              <a:rPr lang="en-US" sz="1500"/>
              <a:t>Moors brought the guitar to Spain, Dramatic arm and hand movements, similar to Moorish dancing</a:t>
            </a:r>
          </a:p>
          <a:p>
            <a:r>
              <a:rPr lang="en-US" sz="1500"/>
              <a:t>Sing style is similar to wailing Arabic style  </a:t>
            </a:r>
          </a:p>
          <a:p>
            <a:r>
              <a:rPr lang="en-US" sz="1500"/>
              <a:t>Singing and dancing in the bar</a:t>
            </a:r>
          </a:p>
          <a:p>
            <a:r>
              <a:rPr lang="en-US" sz="1500"/>
              <a:t>The music of the dispossessed</a:t>
            </a:r>
          </a:p>
        </p:txBody>
      </p:sp>
    </p:spTree>
    <p:extLst>
      <p:ext uri="{BB962C8B-B14F-4D97-AF65-F5344CB8AC3E}">
        <p14:creationId xmlns:p14="http://schemas.microsoft.com/office/powerpoint/2010/main" val="4091686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E07B5863-6A3A-45C2-854B-BA7F6E2D46BB}"/>
              </a:ext>
            </a:extLst>
          </p:cNvPr>
          <p:cNvGraphicFramePr>
            <a:graphicFrameLocks noGrp="1"/>
          </p:cNvGraphicFramePr>
          <p:nvPr>
            <p:ph idx="1"/>
            <p:extLst>
              <p:ext uri="{D42A27DB-BD31-4B8C-83A1-F6EECF244321}">
                <p14:modId xmlns:p14="http://schemas.microsoft.com/office/powerpoint/2010/main" val="3099010773"/>
              </p:ext>
            </p:extLst>
          </p:nvPr>
        </p:nvGraphicFramePr>
        <p:xfrm>
          <a:off x="0" y="1"/>
          <a:ext cx="12192000" cy="18956793"/>
        </p:xfrm>
        <a:graphic>
          <a:graphicData uri="http://schemas.openxmlformats.org/drawingml/2006/table">
            <a:tbl>
              <a:tblPr/>
              <a:tblGrid>
                <a:gridCol w="3048000">
                  <a:extLst>
                    <a:ext uri="{9D8B030D-6E8A-4147-A177-3AD203B41FA5}">
                      <a16:colId xmlns:a16="http://schemas.microsoft.com/office/drawing/2014/main" val="272844650"/>
                    </a:ext>
                  </a:extLst>
                </a:gridCol>
                <a:gridCol w="3048000">
                  <a:extLst>
                    <a:ext uri="{9D8B030D-6E8A-4147-A177-3AD203B41FA5}">
                      <a16:colId xmlns:a16="http://schemas.microsoft.com/office/drawing/2014/main" val="695529230"/>
                    </a:ext>
                  </a:extLst>
                </a:gridCol>
                <a:gridCol w="3048000">
                  <a:extLst>
                    <a:ext uri="{9D8B030D-6E8A-4147-A177-3AD203B41FA5}">
                      <a16:colId xmlns:a16="http://schemas.microsoft.com/office/drawing/2014/main" val="2445007670"/>
                    </a:ext>
                  </a:extLst>
                </a:gridCol>
                <a:gridCol w="3048000">
                  <a:extLst>
                    <a:ext uri="{9D8B030D-6E8A-4147-A177-3AD203B41FA5}">
                      <a16:colId xmlns:a16="http://schemas.microsoft.com/office/drawing/2014/main" val="1348119000"/>
                    </a:ext>
                  </a:extLst>
                </a:gridCol>
              </a:tblGrid>
              <a:tr h="119093">
                <a:tc>
                  <a:txBody>
                    <a:bodyPr/>
                    <a:lstStyle/>
                    <a:p>
                      <a:pPr algn="l"/>
                      <a:r>
                        <a:rPr lang="zh-CN" altLang="en-US" sz="1050"/>
                        <a:t>名称</a:t>
                      </a:r>
                      <a:br>
                        <a:rPr lang="zh-CN" altLang="en-US" sz="1050"/>
                      </a:br>
                      <a:r>
                        <a:rPr lang="zh-CN" altLang="en-US" sz="1050"/>
                        <a:t>（西语原名）</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a:t>首府</a:t>
                      </a:r>
                      <a:br>
                        <a:rPr lang="zh-CN" altLang="en-US" sz="1050"/>
                      </a:br>
                      <a:r>
                        <a:rPr lang="zh-CN" altLang="en-US" sz="1050"/>
                        <a:t>　</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a:t>省份</a:t>
                      </a:r>
                      <a:br>
                        <a:rPr lang="zh-CN" altLang="en-US" sz="1050"/>
                      </a:br>
                      <a:r>
                        <a:rPr lang="zh-CN" altLang="en-US" sz="1050"/>
                        <a:t>　</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a:t>省治</a:t>
                      </a:r>
                      <a:br>
                        <a:rPr lang="zh-CN" altLang="en-US" sz="1050"/>
                      </a:br>
                      <a:r>
                        <a:rPr lang="zh-CN" altLang="en-US" sz="1050"/>
                        <a:t>　</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337955452"/>
                  </a:ext>
                </a:extLst>
              </a:tr>
              <a:tr h="119093">
                <a:tc rowSpan="8">
                  <a:txBody>
                    <a:bodyPr/>
                    <a:lstStyle/>
                    <a:p>
                      <a:pPr algn="l"/>
                      <a:r>
                        <a:rPr lang="zh-CN" altLang="en-US" sz="1050" u="none" strike="noStrike">
                          <a:solidFill>
                            <a:srgbClr val="0B0080"/>
                          </a:solidFill>
                          <a:effectLst/>
                          <a:hlinkClick r:id="rId2" tooltip="安达卢西亚自治区"/>
                        </a:rPr>
                        <a:t>安达卢西亚自治区</a:t>
                      </a:r>
                      <a:br>
                        <a:rPr lang="zh-CN" altLang="en-US" sz="1050"/>
                      </a:br>
                      <a:r>
                        <a:rPr lang="en-US" altLang="zh-CN" sz="1050"/>
                        <a:t>Andalucía</a:t>
                      </a:r>
                      <a:endParaRPr lang="zh-CN" altLang="en-US" sz="1050"/>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rowSpan="8">
                  <a:txBody>
                    <a:bodyPr/>
                    <a:lstStyle/>
                    <a:p>
                      <a:pPr algn="l"/>
                      <a:r>
                        <a:rPr lang="zh-CN" altLang="en-US" sz="1050" u="none" strike="noStrike">
                          <a:solidFill>
                            <a:srgbClr val="0B0080"/>
                          </a:solidFill>
                          <a:effectLst/>
                          <a:hlinkClick r:id="rId3" tooltip="塞维利亚"/>
                        </a:rPr>
                        <a:t>塞维利亚</a:t>
                      </a:r>
                      <a:br>
                        <a:rPr lang="zh-CN" altLang="en-US" sz="1050"/>
                      </a:br>
                      <a:r>
                        <a:rPr lang="en-US" sz="1050"/>
                        <a:t>Sevilla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4" tooltip="阿尔梅里亚省"/>
                        </a:rPr>
                        <a:t>阿尔梅里亚省</a:t>
                      </a:r>
                      <a:br>
                        <a:rPr lang="zh-CN" altLang="en-US" sz="1050"/>
                      </a:br>
                      <a:r>
                        <a:rPr lang="en-US" sz="1050"/>
                        <a:t>Almería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5" tooltip="阿尔梅里亚"/>
                        </a:rPr>
                        <a:t>阿尔梅里亚</a:t>
                      </a:r>
                      <a:br>
                        <a:rPr lang="zh-CN" altLang="en-US" sz="1050"/>
                      </a:br>
                      <a:r>
                        <a:rPr lang="en-US" sz="1050"/>
                        <a:t>Almería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70327724"/>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6" tooltip="加的斯省"/>
                        </a:rPr>
                        <a:t>加的斯省</a:t>
                      </a:r>
                      <a:br>
                        <a:rPr lang="zh-CN" altLang="en-US" sz="1050"/>
                      </a:br>
                      <a:r>
                        <a:rPr lang="en-US" sz="1050"/>
                        <a:t>Cádiz</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7" tooltip="加的斯"/>
                        </a:rPr>
                        <a:t>加的斯</a:t>
                      </a:r>
                      <a:br>
                        <a:rPr lang="zh-CN" altLang="en-US" sz="1050"/>
                      </a:br>
                      <a:r>
                        <a:rPr lang="en-US" sz="1050"/>
                        <a:t>Cádiz</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828420626"/>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8" tooltip="科尔多瓦省 (西班牙)"/>
                        </a:rPr>
                        <a:t>科尔多瓦省</a:t>
                      </a:r>
                      <a:br>
                        <a:rPr lang="zh-CN" altLang="en-US" sz="1050"/>
                      </a:br>
                      <a:r>
                        <a:rPr lang="en-US" sz="1050"/>
                        <a:t>Córdoba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dirty="0">
                          <a:solidFill>
                            <a:srgbClr val="0B0080"/>
                          </a:solidFill>
                          <a:effectLst/>
                          <a:hlinkClick r:id="rId9" tooltip="科尔多瓦 (西班牙)"/>
                        </a:rPr>
                        <a:t>科尔多瓦</a:t>
                      </a:r>
                      <a:br>
                        <a:rPr lang="zh-CN" altLang="en-US" sz="1050" dirty="0"/>
                      </a:br>
                      <a:r>
                        <a:rPr lang="en-US" sz="1050" dirty="0"/>
                        <a:t>Córdoba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551439471"/>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0" tooltip="格拉纳达省"/>
                        </a:rPr>
                        <a:t>格拉纳达省</a:t>
                      </a:r>
                      <a:br>
                        <a:rPr lang="zh-CN" altLang="en-US" sz="1050"/>
                      </a:br>
                      <a:r>
                        <a:rPr lang="en-US" sz="1050"/>
                        <a:t>Granada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1" tooltip="格拉纳达"/>
                        </a:rPr>
                        <a:t>格拉纳达</a:t>
                      </a:r>
                      <a:br>
                        <a:rPr lang="zh-CN" altLang="en-US" sz="1050"/>
                      </a:br>
                      <a:r>
                        <a:rPr lang="en-US" sz="1050"/>
                        <a:t>Granada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67690698"/>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2" tooltip="韦尔瓦省"/>
                        </a:rPr>
                        <a:t>韦尔瓦省</a:t>
                      </a:r>
                      <a:br>
                        <a:rPr lang="zh-CN" altLang="en-US" sz="1050"/>
                      </a:br>
                      <a:r>
                        <a:rPr lang="en-US" sz="1050"/>
                        <a:t>Huelva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3" tooltip="韦尔瓦"/>
                        </a:rPr>
                        <a:t>韦尔瓦</a:t>
                      </a:r>
                      <a:br>
                        <a:rPr lang="zh-CN" altLang="en-US" sz="1050"/>
                      </a:br>
                      <a:r>
                        <a:rPr lang="en-US" sz="1050"/>
                        <a:t>Huelva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746702540"/>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4" tooltip="哈恩省"/>
                        </a:rPr>
                        <a:t>哈恩省</a:t>
                      </a:r>
                      <a:br>
                        <a:rPr lang="zh-CN" altLang="en-US" sz="1050"/>
                      </a:br>
                      <a:r>
                        <a:rPr lang="en-US" sz="1050"/>
                        <a:t>Jaén</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5" tooltip="哈恩"/>
                        </a:rPr>
                        <a:t>哈恩</a:t>
                      </a:r>
                      <a:br>
                        <a:rPr lang="zh-CN" altLang="en-US" sz="1050"/>
                      </a:br>
                      <a:r>
                        <a:rPr lang="en-US" sz="1050"/>
                        <a:t>Jaén</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890608181"/>
                  </a:ext>
                </a:extLst>
              </a:tr>
              <a:tr h="41373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6" tooltip="马拉加省"/>
                        </a:rPr>
                        <a:t>马拉加省</a:t>
                      </a:r>
                      <a:br>
                        <a:rPr lang="zh-CN" altLang="en-US" sz="1050"/>
                      </a:br>
                      <a:r>
                        <a:rPr lang="en-US" sz="1050"/>
                        <a:t>Málaga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7" tooltip="马拉加"/>
                        </a:rPr>
                        <a:t>马拉加</a:t>
                      </a:r>
                      <a:br>
                        <a:rPr lang="zh-CN" altLang="en-US" sz="1050"/>
                      </a:br>
                      <a:r>
                        <a:rPr lang="en-US" sz="1050"/>
                        <a:t>Málaga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484590486"/>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8" tooltip="塞维利亚省"/>
                        </a:rPr>
                        <a:t>塞维利亚省</a:t>
                      </a:r>
                      <a:br>
                        <a:rPr lang="zh-CN" altLang="en-US" sz="1050"/>
                      </a:br>
                      <a:r>
                        <a:rPr lang="en-US" sz="1050"/>
                        <a:t>Sevilla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9" tooltip="塞维利亚"/>
                        </a:rPr>
                        <a:t>塞维利亚</a:t>
                      </a:r>
                      <a:br>
                        <a:rPr lang="zh-CN" altLang="en-US" sz="1050"/>
                      </a:br>
                      <a:r>
                        <a:rPr lang="en-US" sz="1050"/>
                        <a:t>Sevilla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476819045"/>
                  </a:ext>
                </a:extLst>
              </a:tr>
              <a:tr h="119093">
                <a:tc rowSpan="3">
                  <a:txBody>
                    <a:bodyPr/>
                    <a:lstStyle/>
                    <a:p>
                      <a:pPr algn="l"/>
                      <a:r>
                        <a:rPr lang="zh-CN" altLang="en-US" sz="1050" u="none" strike="noStrike">
                          <a:solidFill>
                            <a:srgbClr val="0B0080"/>
                          </a:solidFill>
                          <a:effectLst/>
                          <a:hlinkClick r:id="rId20" tooltip="阿拉贡自治区"/>
                        </a:rPr>
                        <a:t>阿拉贡自治区</a:t>
                      </a:r>
                      <a:br>
                        <a:rPr lang="zh-CN" altLang="en-US" sz="1050"/>
                      </a:br>
                      <a:r>
                        <a:rPr lang="en-US" sz="1050"/>
                        <a:t>Aragón</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rowSpan="3">
                  <a:txBody>
                    <a:bodyPr/>
                    <a:lstStyle/>
                    <a:p>
                      <a:pPr algn="l"/>
                      <a:r>
                        <a:rPr lang="zh-CN" altLang="en-US" sz="1050" u="none" strike="noStrike" dirty="0">
                          <a:solidFill>
                            <a:srgbClr val="0B0080"/>
                          </a:solidFill>
                          <a:effectLst/>
                          <a:hlinkClick r:id="rId21" tooltip="萨拉戈萨"/>
                        </a:rPr>
                        <a:t>萨拉戈萨</a:t>
                      </a:r>
                      <a:br>
                        <a:rPr lang="zh-CN" altLang="en-US" sz="1050" dirty="0"/>
                      </a:br>
                      <a:r>
                        <a:rPr lang="en-US" sz="1050" dirty="0"/>
                        <a:t>Zaragoza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22" tooltip="韦斯卡省"/>
                        </a:rPr>
                        <a:t>韦斯卡省</a:t>
                      </a:r>
                      <a:br>
                        <a:rPr lang="zh-CN" altLang="en-US" sz="1050"/>
                      </a:br>
                      <a:r>
                        <a:rPr lang="en-US" sz="1050"/>
                        <a:t>Huesca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23" tooltip="韦斯卡"/>
                        </a:rPr>
                        <a:t>韦斯卡</a:t>
                      </a:r>
                      <a:br>
                        <a:rPr lang="zh-CN" altLang="en-US" sz="1050"/>
                      </a:br>
                      <a:r>
                        <a:rPr lang="en-US" sz="1050"/>
                        <a:t>Huesca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2256966163"/>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24" tooltip="特鲁埃尔省"/>
                        </a:rPr>
                        <a:t>特鲁埃尔省</a:t>
                      </a:r>
                      <a:br>
                        <a:rPr lang="zh-CN" altLang="en-US" sz="1050"/>
                      </a:br>
                      <a:r>
                        <a:rPr lang="en-US" sz="1050"/>
                        <a:t>Teruel</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25" tooltip="特鲁埃尔"/>
                        </a:rPr>
                        <a:t>特鲁埃尔</a:t>
                      </a:r>
                      <a:br>
                        <a:rPr lang="zh-CN" altLang="en-US" sz="1050"/>
                      </a:br>
                      <a:r>
                        <a:rPr lang="en-US" sz="1050"/>
                        <a:t>Teruel</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3170104229"/>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26" tooltip="萨拉戈萨省"/>
                        </a:rPr>
                        <a:t>萨拉戈萨省</a:t>
                      </a:r>
                      <a:br>
                        <a:rPr lang="zh-CN" altLang="en-US" sz="1050"/>
                      </a:br>
                      <a:r>
                        <a:rPr lang="en-US" sz="1050"/>
                        <a:t>Zaragoza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21" tooltip="萨拉戈萨"/>
                        </a:rPr>
                        <a:t>萨拉戈萨</a:t>
                      </a:r>
                      <a:br>
                        <a:rPr lang="zh-CN" altLang="en-US" sz="1050"/>
                      </a:br>
                      <a:r>
                        <a:rPr lang="en-US" sz="1050"/>
                        <a:t>Zaragoza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extLst>
                  <a:ext uri="{0D108BD9-81ED-4DB2-BD59-A6C34878D82A}">
                    <a16:rowId xmlns:a16="http://schemas.microsoft.com/office/drawing/2014/main" val="447299137"/>
                  </a:ext>
                </a:extLst>
              </a:tr>
              <a:tr h="171378">
                <a:tc>
                  <a:txBody>
                    <a:bodyPr/>
                    <a:lstStyle/>
                    <a:p>
                      <a:pPr algn="l"/>
                      <a:r>
                        <a:rPr lang="zh-CN" altLang="en-US" sz="1050" u="none" strike="noStrike">
                          <a:solidFill>
                            <a:srgbClr val="0B0080"/>
                          </a:solidFill>
                          <a:effectLst/>
                          <a:hlinkClick r:id="rId27" tooltip="阿斯图里亚斯"/>
                        </a:rPr>
                        <a:t>阿斯图里亚斯</a:t>
                      </a:r>
                      <a:br>
                        <a:rPr lang="zh-CN" altLang="en-US" sz="1050"/>
                      </a:br>
                      <a:r>
                        <a:rPr lang="en-US" sz="1050" u="none" strike="noStrike">
                          <a:solidFill>
                            <a:srgbClr val="0B0080"/>
                          </a:solidFill>
                          <a:effectLst/>
                          <a:hlinkClick r:id="rId28" tooltip="阿斯图里亚斯语"/>
                        </a:rPr>
                        <a:t>ast</a:t>
                      </a:r>
                      <a:r>
                        <a:rPr lang="en-US" sz="1050"/>
                        <a:t>：Asturies</a:t>
                      </a:r>
                      <a:br>
                        <a:rPr lang="en-US" sz="1050"/>
                      </a:br>
                      <a:r>
                        <a:rPr lang="en-US" sz="1050" u="none" strike="noStrike">
                          <a:solidFill>
                            <a:srgbClr val="0B0080"/>
                          </a:solidFill>
                          <a:effectLst/>
                          <a:hlinkClick r:id="rId29" tooltip="西班牙语"/>
                        </a:rPr>
                        <a:t>spa</a:t>
                      </a:r>
                      <a:r>
                        <a:rPr lang="en-US" sz="1050"/>
                        <a:t>：Asturias</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30" tooltip="奥维耶多"/>
                        </a:rPr>
                        <a:t>奥维耶多</a:t>
                      </a:r>
                      <a:br>
                        <a:rPr lang="zh-CN" altLang="en-US" sz="1050"/>
                      </a:br>
                      <a:r>
                        <a:rPr lang="en-US" sz="1050"/>
                        <a:t>Oviedo</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gridSpan="2">
                  <a:txBody>
                    <a:bodyPr/>
                    <a:lstStyle/>
                    <a:p>
                      <a:pPr algn="l"/>
                      <a:endParaRPr lang="en-US" sz="1050"/>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820717418"/>
                  </a:ext>
                </a:extLst>
              </a:tr>
              <a:tr h="171378">
                <a:tc>
                  <a:txBody>
                    <a:bodyPr/>
                    <a:lstStyle/>
                    <a:p>
                      <a:pPr algn="l"/>
                      <a:r>
                        <a:rPr lang="zh-CN" altLang="en-US" sz="1050" u="none" strike="noStrike">
                          <a:solidFill>
                            <a:srgbClr val="0B0080"/>
                          </a:solidFill>
                          <a:effectLst/>
                          <a:hlinkClick r:id="rId31" tooltip="巴利阿里群岛"/>
                        </a:rPr>
                        <a:t>巴利阿里群岛</a:t>
                      </a:r>
                      <a:br>
                        <a:rPr lang="zh-CN" altLang="en-US" sz="1050"/>
                      </a:br>
                      <a:r>
                        <a:rPr lang="en-US" sz="1050"/>
                        <a:t>spa：Islas Baleares</a:t>
                      </a:r>
                      <a:br>
                        <a:rPr lang="en-US" sz="1050"/>
                      </a:br>
                      <a:r>
                        <a:rPr lang="en-US" sz="1050" u="none" strike="noStrike">
                          <a:solidFill>
                            <a:srgbClr val="0B0080"/>
                          </a:solidFill>
                          <a:effectLst/>
                          <a:hlinkClick r:id="rId32" tooltip="加泰罗尼亚语"/>
                        </a:rPr>
                        <a:t>cat</a:t>
                      </a:r>
                      <a:r>
                        <a:rPr lang="en-US" sz="1050"/>
                        <a:t>：Illes Balears</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33" tooltip="帕尔马 (马略卡)"/>
                        </a:rPr>
                        <a:t>帕尔马</a:t>
                      </a:r>
                      <a:br>
                        <a:rPr lang="zh-CN" altLang="en-US" sz="1050"/>
                      </a:br>
                      <a:r>
                        <a:rPr lang="en-US" sz="1050"/>
                        <a:t>Palma de Mallorca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gridSpan="2">
                  <a:txBody>
                    <a:bodyPr/>
                    <a:lstStyle/>
                    <a:p>
                      <a:pPr algn="l"/>
                      <a:endParaRPr lang="en-US" sz="1050"/>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hMerge="1">
                  <a:txBody>
                    <a:bodyPr/>
                    <a:lstStyle/>
                    <a:p>
                      <a:endParaRPr lang="en-US"/>
                    </a:p>
                  </a:txBody>
                  <a:tcPr/>
                </a:tc>
                <a:extLst>
                  <a:ext uri="{0D108BD9-81ED-4DB2-BD59-A6C34878D82A}">
                    <a16:rowId xmlns:a16="http://schemas.microsoft.com/office/drawing/2014/main" val="1068657561"/>
                  </a:ext>
                </a:extLst>
              </a:tr>
              <a:tr h="171378">
                <a:tc rowSpan="3">
                  <a:txBody>
                    <a:bodyPr/>
                    <a:lstStyle/>
                    <a:p>
                      <a:pPr algn="l"/>
                      <a:r>
                        <a:rPr lang="zh-CN" altLang="en-US" sz="1050" u="none" strike="noStrike">
                          <a:solidFill>
                            <a:srgbClr val="0B0080"/>
                          </a:solidFill>
                          <a:effectLst/>
                          <a:hlinkClick r:id="rId34" tooltip="巴斯克自治区"/>
                        </a:rPr>
                        <a:t>巴斯克自治区</a:t>
                      </a:r>
                      <a:br>
                        <a:rPr lang="zh-CN" altLang="en-US" sz="1050"/>
                      </a:br>
                      <a:r>
                        <a:rPr lang="en-US" sz="1050" u="none" strike="noStrike">
                          <a:solidFill>
                            <a:srgbClr val="0B0080"/>
                          </a:solidFill>
                          <a:effectLst/>
                          <a:hlinkClick r:id="rId35" tooltip="巴斯克语"/>
                        </a:rPr>
                        <a:t>eus</a:t>
                      </a:r>
                      <a:r>
                        <a:rPr lang="en-US" sz="1050"/>
                        <a:t>：Euskal Autonomi Erkidegoa</a:t>
                      </a:r>
                      <a:br>
                        <a:rPr lang="en-US" sz="1050"/>
                      </a:br>
                      <a:r>
                        <a:rPr lang="en-US" sz="1050"/>
                        <a:t>spa：Comunidad Autónoma del País Vasco</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rowSpan="3">
                  <a:txBody>
                    <a:bodyPr/>
                    <a:lstStyle/>
                    <a:p>
                      <a:pPr algn="l"/>
                      <a:r>
                        <a:rPr lang="zh-CN" altLang="en-US" sz="1050" u="none" strike="noStrike">
                          <a:solidFill>
                            <a:srgbClr val="0B0080"/>
                          </a:solidFill>
                          <a:effectLst/>
                          <a:hlinkClick r:id="rId36" tooltip="维多利亚 (西班牙)"/>
                        </a:rPr>
                        <a:t>维多利亚</a:t>
                      </a:r>
                      <a:br>
                        <a:rPr lang="zh-CN" altLang="en-US" sz="1050"/>
                      </a:br>
                      <a:r>
                        <a:rPr lang="en-US" sz="1050"/>
                        <a:t>eus：Gasteiz</a:t>
                      </a:r>
                      <a:br>
                        <a:rPr lang="en-US" sz="1050"/>
                      </a:br>
                      <a:r>
                        <a:rPr lang="en-US" sz="1050"/>
                        <a:t>spa：Vitoria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37" tooltip="阿拉瓦省"/>
                        </a:rPr>
                        <a:t>阿拉瓦省</a:t>
                      </a:r>
                      <a:br>
                        <a:rPr lang="zh-CN" altLang="en-US" sz="1050"/>
                      </a:br>
                      <a:r>
                        <a:rPr lang="en-US" sz="1050"/>
                        <a:t>eus：Araba</a:t>
                      </a:r>
                      <a:br>
                        <a:rPr lang="en-US" sz="1050"/>
                      </a:br>
                      <a:r>
                        <a:rPr lang="en-US" sz="1050"/>
                        <a:t>spa：Álava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36" tooltip="维多利亚 (西班牙)"/>
                        </a:rPr>
                        <a:t>维多利亚</a:t>
                      </a:r>
                      <a:br>
                        <a:rPr lang="zh-CN" altLang="en-US" sz="1050"/>
                      </a:br>
                      <a:r>
                        <a:rPr lang="en-US" sz="1050"/>
                        <a:t>eus：Gasteiz</a:t>
                      </a:r>
                      <a:br>
                        <a:rPr lang="en-US" sz="1050"/>
                      </a:br>
                      <a:r>
                        <a:rPr lang="en-US" sz="1050"/>
                        <a:t>spa：Vitoria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182882829"/>
                  </a:ext>
                </a:extLst>
              </a:tr>
              <a:tr h="171378">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38" tooltip="比斯开省"/>
                        </a:rPr>
                        <a:t>比斯开省</a:t>
                      </a:r>
                      <a:br>
                        <a:rPr lang="zh-CN" altLang="en-US" sz="1050"/>
                      </a:br>
                      <a:r>
                        <a:rPr lang="en-US" sz="1050"/>
                        <a:t>eus：Bizkaia</a:t>
                      </a:r>
                      <a:br>
                        <a:rPr lang="en-US" sz="1050"/>
                      </a:br>
                      <a:r>
                        <a:rPr lang="en-US" sz="1050"/>
                        <a:t>spa：Vizcaya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39" tooltip="毕尔包"/>
                        </a:rPr>
                        <a:t>毕尔包</a:t>
                      </a:r>
                      <a:br>
                        <a:rPr lang="zh-CN" altLang="en-US" sz="1050"/>
                      </a:br>
                      <a:r>
                        <a:rPr lang="en-US" sz="1050"/>
                        <a:t>eus：Bilbo</a:t>
                      </a:r>
                      <a:br>
                        <a:rPr lang="en-US" sz="1050"/>
                      </a:br>
                      <a:r>
                        <a:rPr lang="en-US" sz="1050"/>
                        <a:t>spa：Bilbao</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006514896"/>
                  </a:ext>
                </a:extLst>
              </a:tr>
              <a:tr h="171378">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40" tooltip="基普斯夸省"/>
                        </a:rPr>
                        <a:t>基普斯夸省</a:t>
                      </a:r>
                      <a:br>
                        <a:rPr lang="zh-CN" altLang="en-US" sz="1050"/>
                      </a:br>
                      <a:r>
                        <a:rPr lang="en-US" sz="1050"/>
                        <a:t>eus：Gipuzkoa</a:t>
                      </a:r>
                      <a:br>
                        <a:rPr lang="en-US" sz="1050"/>
                      </a:br>
                      <a:r>
                        <a:rPr lang="en-US" sz="1050"/>
                        <a:t>spa：Guipúzcoa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41" tooltip="圣塞巴斯提安"/>
                        </a:rPr>
                        <a:t>圣塞巴斯提安</a:t>
                      </a:r>
                      <a:br>
                        <a:rPr lang="zh-CN" altLang="en-US" sz="1050"/>
                      </a:br>
                      <a:r>
                        <a:rPr lang="en-US" sz="1050"/>
                        <a:t>eus：Donostia</a:t>
                      </a:r>
                      <a:br>
                        <a:rPr lang="en-US" sz="1050"/>
                      </a:br>
                      <a:r>
                        <a:rPr lang="en-US" sz="1050"/>
                        <a:t>spa：San Sebastián</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843577888"/>
                  </a:ext>
                </a:extLst>
              </a:tr>
              <a:tr h="119093">
                <a:tc rowSpan="2">
                  <a:txBody>
                    <a:bodyPr/>
                    <a:lstStyle/>
                    <a:p>
                      <a:pPr algn="l"/>
                      <a:r>
                        <a:rPr lang="zh-CN" altLang="en-US" sz="1050" u="none" strike="noStrike">
                          <a:solidFill>
                            <a:srgbClr val="0B0080"/>
                          </a:solidFill>
                          <a:effectLst/>
                          <a:hlinkClick r:id="rId42" tooltip="加那利群岛"/>
                        </a:rPr>
                        <a:t>加那利群岛</a:t>
                      </a:r>
                      <a:br>
                        <a:rPr lang="zh-CN" altLang="en-US" sz="1050"/>
                      </a:br>
                      <a:r>
                        <a:rPr lang="en-US" sz="1050"/>
                        <a:t>Islas Canarias</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rowSpan="2">
                  <a:txBody>
                    <a:bodyPr/>
                    <a:lstStyle/>
                    <a:p>
                      <a:pPr algn="l"/>
                      <a:r>
                        <a:rPr lang="zh-CN" altLang="en-US" sz="1050" u="none" strike="noStrike">
                          <a:solidFill>
                            <a:srgbClr val="0B0080"/>
                          </a:solidFill>
                          <a:effectLst/>
                          <a:hlinkClick r:id="rId43" tooltip="拉斯帕尔马斯"/>
                        </a:rPr>
                        <a:t>拉斯帕尔马斯</a:t>
                      </a:r>
                      <a:br>
                        <a:rPr lang="zh-CN" altLang="en-US" sz="1050"/>
                      </a:br>
                      <a:r>
                        <a:rPr lang="en-US" sz="1050"/>
                        <a:t>Las Palmas</a:t>
                      </a:r>
                      <a:br>
                        <a:rPr lang="en-US" sz="1050"/>
                      </a:br>
                      <a:r>
                        <a:rPr lang="zh-CN" altLang="en-US" sz="1050" u="none" strike="noStrike">
                          <a:solidFill>
                            <a:srgbClr val="0B0080"/>
                          </a:solidFill>
                          <a:effectLst/>
                          <a:hlinkClick r:id="rId44" tooltip="圣克鲁斯-德特内里费"/>
                        </a:rPr>
                        <a:t>圣克鲁斯</a:t>
                      </a:r>
                      <a:r>
                        <a:rPr lang="en-US" altLang="zh-CN" sz="1050" u="none" strike="noStrike">
                          <a:solidFill>
                            <a:srgbClr val="0B0080"/>
                          </a:solidFill>
                          <a:effectLst/>
                          <a:hlinkClick r:id="rId44" tooltip="圣克鲁斯-德特内里费"/>
                        </a:rPr>
                        <a:t>-</a:t>
                      </a:r>
                      <a:r>
                        <a:rPr lang="zh-CN" altLang="en-US" sz="1050" u="none" strike="noStrike">
                          <a:solidFill>
                            <a:srgbClr val="0B0080"/>
                          </a:solidFill>
                          <a:effectLst/>
                          <a:hlinkClick r:id="rId44" tooltip="圣克鲁斯-德特内里费"/>
                        </a:rPr>
                        <a:t>德特内里费</a:t>
                      </a:r>
                      <a:br>
                        <a:rPr lang="zh-CN" altLang="en-US" sz="1050"/>
                      </a:br>
                      <a:r>
                        <a:rPr lang="en-US" sz="1050"/>
                        <a:t>Santa Cruz de Tenerife</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45" tooltip="拉斯帕尔马斯省"/>
                        </a:rPr>
                        <a:t>拉斯帕尔马斯省</a:t>
                      </a:r>
                      <a:br>
                        <a:rPr lang="zh-CN" altLang="en-US" sz="1050"/>
                      </a:br>
                      <a:r>
                        <a:rPr lang="en-US" sz="1050"/>
                        <a:t>Las Palmas</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43" tooltip="拉斯帕尔马斯"/>
                        </a:rPr>
                        <a:t>拉斯帕尔马斯</a:t>
                      </a:r>
                      <a:br>
                        <a:rPr lang="zh-CN" altLang="en-US" sz="1050"/>
                      </a:br>
                      <a:r>
                        <a:rPr lang="en-US" sz="1050"/>
                        <a:t>Las Palmas</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534463671"/>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46" tooltip="圣克鲁斯-德特内里费省"/>
                        </a:rPr>
                        <a:t>圣克鲁斯</a:t>
                      </a:r>
                      <a:r>
                        <a:rPr lang="en-US" altLang="zh-CN" sz="1050" u="none" strike="noStrike">
                          <a:solidFill>
                            <a:srgbClr val="0B0080"/>
                          </a:solidFill>
                          <a:effectLst/>
                          <a:hlinkClick r:id="rId46" tooltip="圣克鲁斯-德特内里费省"/>
                        </a:rPr>
                        <a:t>-</a:t>
                      </a:r>
                      <a:r>
                        <a:rPr lang="zh-CN" altLang="en-US" sz="1050" u="none" strike="noStrike">
                          <a:solidFill>
                            <a:srgbClr val="0B0080"/>
                          </a:solidFill>
                          <a:effectLst/>
                          <a:hlinkClick r:id="rId46" tooltip="圣克鲁斯-德特内里费省"/>
                        </a:rPr>
                        <a:t>德特内里费省</a:t>
                      </a:r>
                      <a:br>
                        <a:rPr lang="zh-CN" altLang="en-US" sz="1050"/>
                      </a:br>
                      <a:r>
                        <a:rPr lang="en-US" sz="1050"/>
                        <a:t>Santa Cruz de Tenerife</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44" tooltip="圣克鲁斯-德特内里费"/>
                        </a:rPr>
                        <a:t>圣克鲁斯</a:t>
                      </a:r>
                      <a:r>
                        <a:rPr lang="en-US" altLang="zh-CN" sz="1050" u="none" strike="noStrike">
                          <a:solidFill>
                            <a:srgbClr val="0B0080"/>
                          </a:solidFill>
                          <a:effectLst/>
                          <a:hlinkClick r:id="rId44" tooltip="圣克鲁斯-德特内里费"/>
                        </a:rPr>
                        <a:t>-</a:t>
                      </a:r>
                      <a:r>
                        <a:rPr lang="zh-CN" altLang="en-US" sz="1050" u="none" strike="noStrike">
                          <a:solidFill>
                            <a:srgbClr val="0B0080"/>
                          </a:solidFill>
                          <a:effectLst/>
                          <a:hlinkClick r:id="rId44" tooltip="圣克鲁斯-德特内里费"/>
                        </a:rPr>
                        <a:t>德特内里费</a:t>
                      </a:r>
                      <a:br>
                        <a:rPr lang="zh-CN" altLang="en-US" sz="1050"/>
                      </a:br>
                      <a:r>
                        <a:rPr lang="en-US" sz="1050"/>
                        <a:t>Santa Cruz de Tenerife</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extLst>
                  <a:ext uri="{0D108BD9-81ED-4DB2-BD59-A6C34878D82A}">
                    <a16:rowId xmlns:a16="http://schemas.microsoft.com/office/drawing/2014/main" val="3908716071"/>
                  </a:ext>
                </a:extLst>
              </a:tr>
              <a:tr h="119093">
                <a:tc>
                  <a:txBody>
                    <a:bodyPr/>
                    <a:lstStyle/>
                    <a:p>
                      <a:pPr algn="l"/>
                      <a:r>
                        <a:rPr lang="zh-CN" altLang="en-US" sz="1050" u="none" strike="noStrike">
                          <a:solidFill>
                            <a:srgbClr val="0B0080"/>
                          </a:solidFill>
                          <a:effectLst/>
                          <a:hlinkClick r:id="rId47" tooltip="坎塔布里亚"/>
                        </a:rPr>
                        <a:t>坎塔布里亚</a:t>
                      </a:r>
                      <a:br>
                        <a:rPr lang="zh-CN" altLang="en-US" sz="1050"/>
                      </a:br>
                      <a:r>
                        <a:rPr lang="en-US" sz="1050"/>
                        <a:t>Cantabria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48" tooltip="桑坦德 (西班牙)"/>
                        </a:rPr>
                        <a:t>桑坦德</a:t>
                      </a:r>
                      <a:br>
                        <a:rPr lang="zh-CN" altLang="en-US" sz="1050"/>
                      </a:br>
                      <a:r>
                        <a:rPr lang="en-US" sz="1050"/>
                        <a:t>Santander</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gridSpan="2">
                  <a:txBody>
                    <a:bodyPr/>
                    <a:lstStyle/>
                    <a:p>
                      <a:pPr algn="l"/>
                      <a:endParaRPr lang="en-US" sz="1050"/>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204833691"/>
                  </a:ext>
                </a:extLst>
              </a:tr>
              <a:tr h="119093">
                <a:tc rowSpan="5">
                  <a:txBody>
                    <a:bodyPr/>
                    <a:lstStyle/>
                    <a:p>
                      <a:pPr algn="l"/>
                      <a:r>
                        <a:rPr lang="zh-CN" altLang="en-US" sz="1050" u="none" strike="noStrike">
                          <a:solidFill>
                            <a:srgbClr val="0B0080"/>
                          </a:solidFill>
                          <a:effectLst/>
                          <a:hlinkClick r:id="rId49" tooltip="卡斯蒂利亚-拉曼恰"/>
                        </a:rPr>
                        <a:t>卡斯蒂利亚</a:t>
                      </a:r>
                      <a:r>
                        <a:rPr lang="en-US" altLang="zh-CN" sz="1050" u="none" strike="noStrike">
                          <a:solidFill>
                            <a:srgbClr val="0B0080"/>
                          </a:solidFill>
                          <a:effectLst/>
                          <a:hlinkClick r:id="rId49" tooltip="卡斯蒂利亚-拉曼恰"/>
                        </a:rPr>
                        <a:t>-</a:t>
                      </a:r>
                      <a:r>
                        <a:rPr lang="zh-CN" altLang="en-US" sz="1050" u="none" strike="noStrike">
                          <a:solidFill>
                            <a:srgbClr val="0B0080"/>
                          </a:solidFill>
                          <a:effectLst/>
                          <a:hlinkClick r:id="rId49" tooltip="卡斯蒂利亚-拉曼恰"/>
                        </a:rPr>
                        <a:t>拉曼恰</a:t>
                      </a:r>
                      <a:br>
                        <a:rPr lang="zh-CN" altLang="en-US" sz="1050"/>
                      </a:br>
                      <a:r>
                        <a:rPr lang="en-US" sz="1050"/>
                        <a:t>Castilla-La Mancha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rowSpan="5">
                  <a:txBody>
                    <a:bodyPr/>
                    <a:lstStyle/>
                    <a:p>
                      <a:pPr algn="l"/>
                      <a:r>
                        <a:rPr lang="zh-CN" altLang="en-US" sz="1050" u="none" strike="noStrike">
                          <a:solidFill>
                            <a:srgbClr val="0B0080"/>
                          </a:solidFill>
                          <a:effectLst/>
                          <a:hlinkClick r:id="rId50" tooltip="托莱多 (西班牙)"/>
                        </a:rPr>
                        <a:t>托莱多</a:t>
                      </a:r>
                      <a:br>
                        <a:rPr lang="zh-CN" altLang="en-US" sz="1050"/>
                      </a:br>
                      <a:r>
                        <a:rPr lang="en-US" sz="1050"/>
                        <a:t>Toledo</a:t>
                      </a:r>
                      <a:br>
                        <a:rPr lang="en-US" sz="1050"/>
                      </a:br>
                      <a:r>
                        <a:rPr lang="zh-CN" altLang="en-US" sz="1050" u="none" strike="noStrike">
                          <a:solidFill>
                            <a:srgbClr val="0B0080"/>
                          </a:solidFill>
                          <a:effectLst/>
                          <a:hlinkClick r:id="rId51" tooltip="阿尔瓦塞特"/>
                        </a:rPr>
                        <a:t>阿尔瓦塞特</a:t>
                      </a:r>
                      <a:br>
                        <a:rPr lang="zh-CN" altLang="en-US" sz="1050"/>
                      </a:br>
                      <a:r>
                        <a:rPr lang="en-US" sz="1050"/>
                        <a:t>Albacete</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52" tooltip="阿尔瓦塞特省"/>
                        </a:rPr>
                        <a:t>阿尔瓦塞特省</a:t>
                      </a:r>
                      <a:br>
                        <a:rPr lang="zh-CN" altLang="en-US" sz="1050"/>
                      </a:br>
                      <a:r>
                        <a:rPr lang="en-US" sz="1050"/>
                        <a:t>Albacete</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53" tooltip="阿尔瓦塞特"/>
                        </a:rPr>
                        <a:t>阿尔瓦塞特</a:t>
                      </a:r>
                      <a:br>
                        <a:rPr lang="zh-CN" altLang="en-US" sz="1050"/>
                      </a:br>
                      <a:r>
                        <a:rPr lang="en-US" sz="1050"/>
                        <a:t>Albacete</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2190251176"/>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54" tooltip="雷阿尔城省"/>
                        </a:rPr>
                        <a:t>雷阿尔城省</a:t>
                      </a:r>
                      <a:br>
                        <a:rPr lang="zh-CN" altLang="en-US" sz="1050"/>
                      </a:br>
                      <a:r>
                        <a:rPr lang="en-US" sz="1050"/>
                        <a:t>Ciudad Real</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55" tooltip="雷阿尔城"/>
                        </a:rPr>
                        <a:t>雷阿尔城</a:t>
                      </a:r>
                      <a:br>
                        <a:rPr lang="zh-CN" altLang="en-US" sz="1050"/>
                      </a:br>
                      <a:r>
                        <a:rPr lang="en-US" sz="1050"/>
                        <a:t>Ciudad Real</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257060752"/>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56" tooltip="昆卡省"/>
                        </a:rPr>
                        <a:t>昆卡省</a:t>
                      </a:r>
                      <a:br>
                        <a:rPr lang="zh-CN" altLang="en-US" sz="1050"/>
                      </a:br>
                      <a:r>
                        <a:rPr lang="en-US" sz="1050"/>
                        <a:t>Cuenca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57" tooltip="昆卡 (西班牙)"/>
                        </a:rPr>
                        <a:t>昆卡</a:t>
                      </a:r>
                      <a:br>
                        <a:rPr lang="zh-CN" altLang="en-US" sz="1050"/>
                      </a:br>
                      <a:r>
                        <a:rPr lang="en-US" sz="1050"/>
                        <a:t>Cuenca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71278586"/>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58" tooltip="瓜达拉哈拉省"/>
                        </a:rPr>
                        <a:t>瓜达拉哈拉省</a:t>
                      </a:r>
                      <a:br>
                        <a:rPr lang="zh-CN" altLang="en-US" sz="1050"/>
                      </a:br>
                      <a:r>
                        <a:rPr lang="en-US" sz="1050"/>
                        <a:t>Guadalajara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59" tooltip="瓜达拉哈拉 (西班牙)"/>
                        </a:rPr>
                        <a:t>瓜达拉哈拉</a:t>
                      </a:r>
                      <a:br>
                        <a:rPr lang="zh-CN" altLang="en-US" sz="1050"/>
                      </a:br>
                      <a:r>
                        <a:rPr lang="en-US" sz="1050"/>
                        <a:t>Guadalajara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759661942"/>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60" tooltip="托莱多省"/>
                        </a:rPr>
                        <a:t>托莱多省</a:t>
                      </a:r>
                      <a:br>
                        <a:rPr lang="zh-CN" altLang="en-US" sz="1050"/>
                      </a:br>
                      <a:r>
                        <a:rPr lang="en-US" sz="1050"/>
                        <a:t>Toledo</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50" tooltip="托莱多 (西班牙)"/>
                        </a:rPr>
                        <a:t>托莱多</a:t>
                      </a:r>
                      <a:br>
                        <a:rPr lang="zh-CN" altLang="en-US" sz="1050"/>
                      </a:br>
                      <a:r>
                        <a:rPr lang="en-US" sz="1050"/>
                        <a:t>Toledo</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extLst>
                  <a:ext uri="{0D108BD9-81ED-4DB2-BD59-A6C34878D82A}">
                    <a16:rowId xmlns:a16="http://schemas.microsoft.com/office/drawing/2014/main" val="1586665017"/>
                  </a:ext>
                </a:extLst>
              </a:tr>
              <a:tr h="119093">
                <a:tc rowSpan="9">
                  <a:txBody>
                    <a:bodyPr/>
                    <a:lstStyle/>
                    <a:p>
                      <a:pPr algn="l"/>
                      <a:r>
                        <a:rPr lang="zh-CN" altLang="en-US" sz="1050" u="none" strike="noStrike">
                          <a:solidFill>
                            <a:srgbClr val="0B0080"/>
                          </a:solidFill>
                          <a:effectLst/>
                          <a:hlinkClick r:id="rId61" tooltip="卡斯蒂利亚-莱昂"/>
                        </a:rPr>
                        <a:t>卡斯蒂利亚</a:t>
                      </a:r>
                      <a:r>
                        <a:rPr lang="en-US" altLang="zh-CN" sz="1050" u="none" strike="noStrike">
                          <a:solidFill>
                            <a:srgbClr val="0B0080"/>
                          </a:solidFill>
                          <a:effectLst/>
                          <a:hlinkClick r:id="rId61" tooltip="卡斯蒂利亚-莱昂"/>
                        </a:rPr>
                        <a:t>-</a:t>
                      </a:r>
                      <a:r>
                        <a:rPr lang="zh-CN" altLang="en-US" sz="1050" u="none" strike="noStrike">
                          <a:solidFill>
                            <a:srgbClr val="0B0080"/>
                          </a:solidFill>
                          <a:effectLst/>
                          <a:hlinkClick r:id="rId61" tooltip="卡斯蒂利亚-莱昂"/>
                        </a:rPr>
                        <a:t>莱昂</a:t>
                      </a:r>
                      <a:br>
                        <a:rPr lang="zh-CN" altLang="en-US" sz="1050"/>
                      </a:br>
                      <a:r>
                        <a:rPr lang="en-US" sz="1050"/>
                        <a:t>Castilla y León</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rowSpan="9">
                  <a:txBody>
                    <a:bodyPr/>
                    <a:lstStyle/>
                    <a:p>
                      <a:pPr algn="l"/>
                      <a:r>
                        <a:rPr lang="zh-CN" altLang="en-US" sz="1050" u="none" strike="noStrike">
                          <a:solidFill>
                            <a:srgbClr val="0B0080"/>
                          </a:solidFill>
                          <a:effectLst/>
                          <a:hlinkClick r:id="rId62" tooltip="巴利亚多利德"/>
                        </a:rPr>
                        <a:t>巴利亚多利德</a:t>
                      </a:r>
                      <a:br>
                        <a:rPr lang="zh-CN" altLang="en-US" sz="1050"/>
                      </a:br>
                      <a:r>
                        <a:rPr lang="en-US" sz="1050"/>
                        <a:t>Valladolid</a:t>
                      </a:r>
                      <a:br>
                        <a:rPr lang="en-US" sz="1050"/>
                      </a:br>
                      <a:r>
                        <a:rPr lang="zh-CN" altLang="en-US" sz="1050" u="none" strike="noStrike">
                          <a:solidFill>
                            <a:srgbClr val="0B0080"/>
                          </a:solidFill>
                          <a:effectLst/>
                          <a:hlinkClick r:id="rId63" tooltip="布尔戈斯"/>
                        </a:rPr>
                        <a:t>布尔戈斯</a:t>
                      </a:r>
                      <a:br>
                        <a:rPr lang="zh-CN" altLang="en-US" sz="1050"/>
                      </a:br>
                      <a:r>
                        <a:rPr lang="en-US" sz="1050"/>
                        <a:t>Burgos</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64" tooltip="阿维拉省"/>
                        </a:rPr>
                        <a:t>阿维拉省</a:t>
                      </a:r>
                      <a:br>
                        <a:rPr lang="zh-CN" altLang="en-US" sz="1050"/>
                      </a:br>
                      <a:r>
                        <a:rPr lang="en-US" sz="1050"/>
                        <a:t>Ávila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65" tooltip="阿维拉"/>
                        </a:rPr>
                        <a:t>阿维拉</a:t>
                      </a:r>
                      <a:br>
                        <a:rPr lang="zh-CN" altLang="en-US" sz="1050"/>
                      </a:br>
                      <a:r>
                        <a:rPr lang="en-US" sz="1050"/>
                        <a:t>Ávila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130512969"/>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66" tooltip="布尔戈斯省"/>
                        </a:rPr>
                        <a:t>布尔戈斯省</a:t>
                      </a:r>
                      <a:br>
                        <a:rPr lang="zh-CN" altLang="en-US" sz="1050"/>
                      </a:br>
                      <a:r>
                        <a:rPr lang="en-US" sz="1050"/>
                        <a:t>Burgos</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63" tooltip="布尔戈斯"/>
                        </a:rPr>
                        <a:t>布尔戈斯</a:t>
                      </a:r>
                      <a:br>
                        <a:rPr lang="zh-CN" altLang="en-US" sz="1050"/>
                      </a:br>
                      <a:r>
                        <a:rPr lang="en-US" sz="1050"/>
                        <a:t>Burgos</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966017664"/>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67" tooltip="莱昂省 (西班牙)"/>
                        </a:rPr>
                        <a:t>莱昂省</a:t>
                      </a:r>
                      <a:br>
                        <a:rPr lang="zh-CN" altLang="en-US" sz="1050"/>
                      </a:br>
                      <a:r>
                        <a:rPr lang="en-US" sz="1050"/>
                        <a:t>León</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68" tooltip="莱昂 (西班牙)"/>
                        </a:rPr>
                        <a:t>莱昂</a:t>
                      </a:r>
                      <a:br>
                        <a:rPr lang="zh-CN" altLang="en-US" sz="1050"/>
                      </a:br>
                      <a:r>
                        <a:rPr lang="en-US" sz="1050"/>
                        <a:t>León</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09844047"/>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69" tooltip="帕伦西亚省"/>
                        </a:rPr>
                        <a:t>帕伦西亚省</a:t>
                      </a:r>
                      <a:br>
                        <a:rPr lang="zh-CN" altLang="en-US" sz="1050"/>
                      </a:br>
                      <a:r>
                        <a:rPr lang="en-US" sz="1050"/>
                        <a:t>Palencia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70" tooltip="帕伦西亚"/>
                        </a:rPr>
                        <a:t>帕伦西亚</a:t>
                      </a:r>
                      <a:br>
                        <a:rPr lang="zh-CN" altLang="en-US" sz="1050"/>
                      </a:br>
                      <a:r>
                        <a:rPr lang="en-US" sz="1050"/>
                        <a:t>Palencia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540126337"/>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71" tooltip="萨拉曼卡省"/>
                        </a:rPr>
                        <a:t>萨拉曼卡省</a:t>
                      </a:r>
                      <a:br>
                        <a:rPr lang="zh-CN" altLang="en-US" sz="1050"/>
                      </a:br>
                      <a:r>
                        <a:rPr lang="en-US" sz="1050"/>
                        <a:t>Salamanca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72" tooltip="萨拉曼卡"/>
                        </a:rPr>
                        <a:t>萨拉曼卡</a:t>
                      </a:r>
                      <a:br>
                        <a:rPr lang="zh-CN" altLang="en-US" sz="1050"/>
                      </a:br>
                      <a:r>
                        <a:rPr lang="en-US" sz="1050"/>
                        <a:t>Salamanca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898482194"/>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73" tooltip="塞哥维亚省"/>
                        </a:rPr>
                        <a:t>塞哥维亚省</a:t>
                      </a:r>
                      <a:br>
                        <a:rPr lang="zh-CN" altLang="en-US" sz="1050"/>
                      </a:br>
                      <a:r>
                        <a:rPr lang="en-US" sz="1050"/>
                        <a:t>Segovia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74" tooltip="塞哥维亚"/>
                        </a:rPr>
                        <a:t>塞哥维亚</a:t>
                      </a:r>
                      <a:br>
                        <a:rPr lang="zh-CN" altLang="en-US" sz="1050"/>
                      </a:br>
                      <a:r>
                        <a:rPr lang="en-US" sz="1050"/>
                        <a:t>Segovia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246299762"/>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75" tooltip="索里亚省"/>
                        </a:rPr>
                        <a:t>索里亚省</a:t>
                      </a:r>
                      <a:br>
                        <a:rPr lang="zh-CN" altLang="en-US" sz="1050"/>
                      </a:br>
                      <a:r>
                        <a:rPr lang="en-US" sz="1050"/>
                        <a:t>Soria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76" tooltip="索里亚"/>
                        </a:rPr>
                        <a:t>索里亚</a:t>
                      </a:r>
                      <a:br>
                        <a:rPr lang="zh-CN" altLang="en-US" sz="1050"/>
                      </a:br>
                      <a:r>
                        <a:rPr lang="en-US" sz="1050"/>
                        <a:t>Soria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988744562"/>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77" tooltip="巴利亚多利德省"/>
                        </a:rPr>
                        <a:t>巴利亚多利德省</a:t>
                      </a:r>
                      <a:br>
                        <a:rPr lang="zh-CN" altLang="en-US" sz="1050"/>
                      </a:br>
                      <a:r>
                        <a:rPr lang="en-US" sz="1050"/>
                        <a:t>Valladolid</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62" tooltip="巴利亚多利德"/>
                        </a:rPr>
                        <a:t>巴利亚多利德</a:t>
                      </a:r>
                      <a:br>
                        <a:rPr lang="zh-CN" altLang="en-US" sz="1050"/>
                      </a:br>
                      <a:r>
                        <a:rPr lang="en-US" sz="1050"/>
                        <a:t>Valladolid</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552572152"/>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78" tooltip="萨莫拉省"/>
                        </a:rPr>
                        <a:t>萨莫拉省</a:t>
                      </a:r>
                      <a:br>
                        <a:rPr lang="zh-CN" altLang="en-US" sz="1050"/>
                      </a:br>
                      <a:r>
                        <a:rPr lang="en-US" sz="1050"/>
                        <a:t>Zamora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79" tooltip="萨莫拉"/>
                        </a:rPr>
                        <a:t>萨莫拉</a:t>
                      </a:r>
                      <a:br>
                        <a:rPr lang="zh-CN" altLang="en-US" sz="1050"/>
                      </a:br>
                      <a:r>
                        <a:rPr lang="en-US" sz="1050"/>
                        <a:t>Zamora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1903786035"/>
                  </a:ext>
                </a:extLst>
              </a:tr>
              <a:tr h="119093">
                <a:tc rowSpan="4">
                  <a:txBody>
                    <a:bodyPr/>
                    <a:lstStyle/>
                    <a:p>
                      <a:pPr algn="l"/>
                      <a:r>
                        <a:rPr lang="zh-CN" altLang="en-US" sz="1050" u="none" strike="noStrike">
                          <a:solidFill>
                            <a:srgbClr val="0B0080"/>
                          </a:solidFill>
                          <a:effectLst/>
                          <a:hlinkClick r:id="rId80" tooltip="加泰罗尼亚"/>
                        </a:rPr>
                        <a:t>加泰罗尼亚</a:t>
                      </a:r>
                      <a:br>
                        <a:rPr lang="zh-CN" altLang="en-US" sz="1050"/>
                      </a:br>
                      <a:r>
                        <a:rPr lang="en-US" sz="1050"/>
                        <a:t>cat：Catalunya</a:t>
                      </a:r>
                      <a:br>
                        <a:rPr lang="en-US" sz="1050"/>
                      </a:br>
                      <a:r>
                        <a:rPr lang="en-US" sz="1050"/>
                        <a:t>spa：Cataluña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rowSpan="4">
                  <a:txBody>
                    <a:bodyPr/>
                    <a:lstStyle/>
                    <a:p>
                      <a:pPr algn="l"/>
                      <a:r>
                        <a:rPr lang="zh-CN" altLang="en-US" sz="1050" u="none" strike="noStrike">
                          <a:solidFill>
                            <a:srgbClr val="0B0080"/>
                          </a:solidFill>
                          <a:effectLst/>
                          <a:hlinkClick r:id="rId81" tooltip="巴塞罗纳"/>
                        </a:rPr>
                        <a:t>巴塞罗纳</a:t>
                      </a:r>
                      <a:br>
                        <a:rPr lang="zh-CN" altLang="en-US" sz="1050"/>
                      </a:br>
                      <a:r>
                        <a:rPr lang="en-US" sz="1050"/>
                        <a:t>Barcelona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82" tooltip="巴塞罗纳省"/>
                        </a:rPr>
                        <a:t>巴塞罗纳省</a:t>
                      </a:r>
                      <a:br>
                        <a:rPr lang="zh-CN" altLang="en-US" sz="1050"/>
                      </a:br>
                      <a:r>
                        <a:rPr lang="en-US" sz="1050"/>
                        <a:t>Barcelona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81" tooltip="巴塞罗纳"/>
                        </a:rPr>
                        <a:t>巴塞罗纳</a:t>
                      </a:r>
                      <a:br>
                        <a:rPr lang="zh-CN" altLang="en-US" sz="1050"/>
                      </a:br>
                      <a:r>
                        <a:rPr lang="en-US" sz="1050"/>
                        <a:t>Barcelona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975859888"/>
                  </a:ext>
                </a:extLst>
              </a:tr>
              <a:tr h="171378">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83" tooltip="赫罗纳省"/>
                        </a:rPr>
                        <a:t>赫罗纳省</a:t>
                      </a:r>
                      <a:br>
                        <a:rPr lang="zh-CN" altLang="en-US" sz="1050"/>
                      </a:br>
                      <a:r>
                        <a:rPr lang="en-US" sz="1050"/>
                        <a:t>cat：Girona</a:t>
                      </a:r>
                      <a:br>
                        <a:rPr lang="en-US" sz="1050"/>
                      </a:br>
                      <a:r>
                        <a:rPr lang="en-US" sz="1050"/>
                        <a:t>spa：Gerona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84" tooltip="赫罗纳"/>
                        </a:rPr>
                        <a:t>赫罗纳</a:t>
                      </a:r>
                      <a:br>
                        <a:rPr lang="zh-CN" altLang="en-US" sz="1050"/>
                      </a:br>
                      <a:r>
                        <a:rPr lang="en-US" sz="1050"/>
                        <a:t>cat：Girona</a:t>
                      </a:r>
                      <a:br>
                        <a:rPr lang="en-US" sz="1050"/>
                      </a:br>
                      <a:r>
                        <a:rPr lang="en-US" sz="1050"/>
                        <a:t>spa：Gerona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3416241805"/>
                  </a:ext>
                </a:extLst>
              </a:tr>
              <a:tr h="171378">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85" tooltip="莱里达省"/>
                        </a:rPr>
                        <a:t>莱里达省</a:t>
                      </a:r>
                      <a:br>
                        <a:rPr lang="zh-CN" altLang="en-US" sz="1050"/>
                      </a:br>
                      <a:r>
                        <a:rPr lang="en-US" sz="1050"/>
                        <a:t>cat：Lleida</a:t>
                      </a:r>
                      <a:br>
                        <a:rPr lang="en-US" sz="1050"/>
                      </a:br>
                      <a:r>
                        <a:rPr lang="en-US" sz="1050"/>
                        <a:t>spa：Lérida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86" tooltip="莱里达"/>
                        </a:rPr>
                        <a:t>莱里达</a:t>
                      </a:r>
                      <a:br>
                        <a:rPr lang="zh-CN" altLang="en-US" sz="1050"/>
                      </a:br>
                      <a:r>
                        <a:rPr lang="en-US" sz="1050"/>
                        <a:t>cat：Lleida</a:t>
                      </a:r>
                      <a:br>
                        <a:rPr lang="en-US" sz="1050"/>
                      </a:br>
                      <a:r>
                        <a:rPr lang="en-US" sz="1050"/>
                        <a:t>spa：Lérida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1215469003"/>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87" tooltip="塔拉戈纳省"/>
                        </a:rPr>
                        <a:t>塔拉戈纳省</a:t>
                      </a:r>
                      <a:br>
                        <a:rPr lang="zh-CN" altLang="en-US" sz="1050"/>
                      </a:br>
                      <a:r>
                        <a:rPr lang="en-US" sz="1050"/>
                        <a:t>Tarragona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88" tooltip="塔拉戈纳"/>
                        </a:rPr>
                        <a:t>塔拉戈纳</a:t>
                      </a:r>
                      <a:br>
                        <a:rPr lang="zh-CN" altLang="en-US" sz="1050"/>
                      </a:br>
                      <a:r>
                        <a:rPr lang="en-US" sz="1050"/>
                        <a:t>Tarragona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extLst>
                  <a:ext uri="{0D108BD9-81ED-4DB2-BD59-A6C34878D82A}">
                    <a16:rowId xmlns:a16="http://schemas.microsoft.com/office/drawing/2014/main" val="3981571471"/>
                  </a:ext>
                </a:extLst>
              </a:tr>
              <a:tr h="119093">
                <a:tc rowSpan="2">
                  <a:txBody>
                    <a:bodyPr/>
                    <a:lstStyle/>
                    <a:p>
                      <a:pPr algn="l"/>
                      <a:r>
                        <a:rPr lang="zh-CN" altLang="en-US" sz="1050" u="none" strike="noStrike">
                          <a:solidFill>
                            <a:srgbClr val="0B0080"/>
                          </a:solidFill>
                          <a:effectLst/>
                          <a:hlinkClick r:id="rId89" tooltip="埃斯特雷马杜拉"/>
                        </a:rPr>
                        <a:t>埃斯特雷马杜拉</a:t>
                      </a:r>
                      <a:br>
                        <a:rPr lang="zh-CN" altLang="en-US" sz="1050"/>
                      </a:br>
                      <a:r>
                        <a:rPr lang="en-US" sz="1050"/>
                        <a:t>Extremadura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rowSpan="2">
                  <a:txBody>
                    <a:bodyPr/>
                    <a:lstStyle/>
                    <a:p>
                      <a:pPr algn="l"/>
                      <a:r>
                        <a:rPr lang="zh-CN" altLang="en-US" sz="1050" u="none" strike="noStrike">
                          <a:solidFill>
                            <a:srgbClr val="0B0080"/>
                          </a:solidFill>
                          <a:effectLst/>
                          <a:hlinkClick r:id="rId90" tooltip="梅里达 (西班牙)"/>
                        </a:rPr>
                        <a:t>梅里达</a:t>
                      </a:r>
                      <a:br>
                        <a:rPr lang="zh-CN" altLang="en-US" sz="1050"/>
                      </a:br>
                      <a:r>
                        <a:rPr lang="en-US" sz="1050"/>
                        <a:t>Mérida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91" tooltip="巴达霍斯省"/>
                        </a:rPr>
                        <a:t>巴达霍斯省</a:t>
                      </a:r>
                      <a:br>
                        <a:rPr lang="zh-CN" altLang="en-US" sz="1050"/>
                      </a:br>
                      <a:r>
                        <a:rPr lang="en-US" sz="1050"/>
                        <a:t>Badajoz</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92" tooltip="巴达霍斯"/>
                        </a:rPr>
                        <a:t>巴达霍斯</a:t>
                      </a:r>
                      <a:br>
                        <a:rPr lang="zh-CN" altLang="en-US" sz="1050"/>
                      </a:br>
                      <a:r>
                        <a:rPr lang="en-US" sz="1050"/>
                        <a:t>Badajoz</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4170731960"/>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93" tooltip="卡塞雷斯省"/>
                        </a:rPr>
                        <a:t>卡塞雷斯省</a:t>
                      </a:r>
                      <a:br>
                        <a:rPr lang="zh-CN" altLang="en-US" sz="1050"/>
                      </a:br>
                      <a:r>
                        <a:rPr lang="en-US" sz="1050"/>
                        <a:t>Cáceres</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94" tooltip="卡塞雷斯 (西班牙)"/>
                        </a:rPr>
                        <a:t>卡塞雷斯</a:t>
                      </a:r>
                      <a:br>
                        <a:rPr lang="zh-CN" altLang="en-US" sz="1050"/>
                      </a:br>
                      <a:r>
                        <a:rPr lang="en-US" sz="1050"/>
                        <a:t>Cáceres</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038742214"/>
                  </a:ext>
                </a:extLst>
              </a:tr>
              <a:tr h="171378">
                <a:tc rowSpan="4">
                  <a:txBody>
                    <a:bodyPr/>
                    <a:lstStyle/>
                    <a:p>
                      <a:pPr algn="l"/>
                      <a:r>
                        <a:rPr lang="zh-CN" altLang="en-US" sz="1050" u="none" strike="noStrike">
                          <a:solidFill>
                            <a:srgbClr val="0B0080"/>
                          </a:solidFill>
                          <a:effectLst/>
                          <a:hlinkClick r:id="rId95" tooltip="加利西亚 (西班牙)"/>
                        </a:rPr>
                        <a:t>加利西亚自治区</a:t>
                      </a:r>
                      <a:br>
                        <a:rPr lang="zh-CN" altLang="en-US" sz="1050"/>
                      </a:br>
                      <a:r>
                        <a:rPr lang="en-US" sz="1050" u="none" strike="noStrike">
                          <a:solidFill>
                            <a:srgbClr val="0B0080"/>
                          </a:solidFill>
                          <a:effectLst/>
                          <a:hlinkClick r:id="rId96" tooltip="加里西亚语"/>
                        </a:rPr>
                        <a:t>glg</a:t>
                      </a:r>
                      <a:r>
                        <a:rPr lang="en-US" sz="1050"/>
                        <a:t>：Galicia, Galiza</a:t>
                      </a:r>
                      <a:br>
                        <a:rPr lang="en-US" sz="1050"/>
                      </a:br>
                      <a:r>
                        <a:rPr lang="en-US" sz="1050"/>
                        <a:t>spa：Galicia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rowSpan="4">
                  <a:txBody>
                    <a:bodyPr/>
                    <a:lstStyle/>
                    <a:p>
                      <a:pPr algn="l"/>
                      <a:r>
                        <a:rPr lang="zh-CN" altLang="en-US" sz="1050" u="none" strike="noStrike">
                          <a:solidFill>
                            <a:srgbClr val="0B0080"/>
                          </a:solidFill>
                          <a:effectLst/>
                          <a:hlinkClick r:id="rId97" tooltip="圣地亚哥德孔波斯特拉"/>
                        </a:rPr>
                        <a:t>圣地亚哥德孔波斯特拉</a:t>
                      </a:r>
                      <a:br>
                        <a:rPr lang="zh-CN" altLang="en-US" sz="1050"/>
                      </a:br>
                      <a:r>
                        <a:rPr lang="en-US" sz="1050"/>
                        <a:t>Santiago de Compostela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98" tooltip="拉科鲁尼亚省"/>
                        </a:rPr>
                        <a:t>拉科鲁尼亚省</a:t>
                      </a:r>
                      <a:br>
                        <a:rPr lang="zh-CN" altLang="en-US" sz="1050"/>
                      </a:br>
                      <a:r>
                        <a:rPr lang="en-US" sz="1050"/>
                        <a:t>glg：A Coruña</a:t>
                      </a:r>
                      <a:br>
                        <a:rPr lang="en-US" sz="1050"/>
                      </a:br>
                      <a:r>
                        <a:rPr lang="en-US" sz="1050"/>
                        <a:t>spa：La Coruña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99" tooltip="拉科鲁尼亚"/>
                        </a:rPr>
                        <a:t>拉科鲁尼亚</a:t>
                      </a:r>
                      <a:br>
                        <a:rPr lang="zh-CN" altLang="en-US" sz="1050"/>
                      </a:br>
                      <a:r>
                        <a:rPr lang="en-US" sz="1050"/>
                        <a:t>glg：A Coruña</a:t>
                      </a:r>
                      <a:br>
                        <a:rPr lang="en-US" sz="1050"/>
                      </a:br>
                      <a:r>
                        <a:rPr lang="en-US" sz="1050"/>
                        <a:t>spa：La Coruña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756190317"/>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00" tooltip="卢戈省"/>
                        </a:rPr>
                        <a:t>卢戈省</a:t>
                      </a:r>
                      <a:br>
                        <a:rPr lang="zh-CN" altLang="en-US" sz="1050"/>
                      </a:br>
                      <a:r>
                        <a:rPr lang="en-US" sz="1050"/>
                        <a:t>Lugo</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101" tooltip="卢戈 (西班牙)"/>
                        </a:rPr>
                        <a:t>卢戈</a:t>
                      </a:r>
                      <a:br>
                        <a:rPr lang="zh-CN" altLang="en-US" sz="1050"/>
                      </a:br>
                      <a:r>
                        <a:rPr lang="en-US" sz="1050"/>
                        <a:t>Lugo</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3191420573"/>
                  </a:ext>
                </a:extLst>
              </a:tr>
              <a:tr h="171378">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02" tooltip="奥伦塞省"/>
                        </a:rPr>
                        <a:t>奥伦塞省</a:t>
                      </a:r>
                      <a:br>
                        <a:rPr lang="zh-CN" altLang="en-US" sz="1050"/>
                      </a:br>
                      <a:r>
                        <a:rPr lang="en-US" sz="1050"/>
                        <a:t>glg：Ourense</a:t>
                      </a:r>
                      <a:br>
                        <a:rPr lang="en-US" sz="1050"/>
                      </a:br>
                      <a:r>
                        <a:rPr lang="en-US" sz="1050"/>
                        <a:t>spa：Orense</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103" tooltip="奥伦塞"/>
                        </a:rPr>
                        <a:t>奥伦塞</a:t>
                      </a:r>
                      <a:br>
                        <a:rPr lang="zh-CN" altLang="en-US" sz="1050"/>
                      </a:br>
                      <a:r>
                        <a:rPr lang="en-US" sz="1050"/>
                        <a:t>glg：Ourense</a:t>
                      </a:r>
                      <a:br>
                        <a:rPr lang="en-US" sz="1050"/>
                      </a:br>
                      <a:r>
                        <a:rPr lang="en-US" sz="1050"/>
                        <a:t>spa：Orense</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FEFEF"/>
                    </a:solidFill>
                  </a:tcPr>
                </a:tc>
                <a:extLst>
                  <a:ext uri="{0D108BD9-81ED-4DB2-BD59-A6C34878D82A}">
                    <a16:rowId xmlns:a16="http://schemas.microsoft.com/office/drawing/2014/main" val="4094728715"/>
                  </a:ext>
                </a:extLst>
              </a:tr>
              <a:tr h="119093">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04" tooltip="蓬特韦德拉省"/>
                        </a:rPr>
                        <a:t>蓬特韦德拉省</a:t>
                      </a:r>
                      <a:br>
                        <a:rPr lang="zh-CN" altLang="en-US" sz="1050"/>
                      </a:br>
                      <a:r>
                        <a:rPr lang="en-US" sz="1050"/>
                        <a:t>Pontevedra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105" tooltip="蓬特韦德拉"/>
                        </a:rPr>
                        <a:t>蓬特韦德拉</a:t>
                      </a:r>
                      <a:br>
                        <a:rPr lang="zh-CN" altLang="en-US" sz="1050"/>
                      </a:br>
                      <a:r>
                        <a:rPr lang="en-US" sz="1050"/>
                        <a:t>Pontevedra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extLst>
                  <a:ext uri="{0D108BD9-81ED-4DB2-BD59-A6C34878D82A}">
                    <a16:rowId xmlns:a16="http://schemas.microsoft.com/office/drawing/2014/main" val="1985027596"/>
                  </a:ext>
                </a:extLst>
              </a:tr>
              <a:tr h="119093">
                <a:tc>
                  <a:txBody>
                    <a:bodyPr/>
                    <a:lstStyle/>
                    <a:p>
                      <a:pPr algn="l"/>
                      <a:r>
                        <a:rPr lang="zh-CN" altLang="en-US" sz="1050" u="none" strike="noStrike">
                          <a:solidFill>
                            <a:srgbClr val="0B0080"/>
                          </a:solidFill>
                          <a:effectLst/>
                          <a:hlinkClick r:id="rId106" tooltip="拉里奥哈自治区"/>
                        </a:rPr>
                        <a:t>拉里奥哈自治区</a:t>
                      </a:r>
                      <a:br>
                        <a:rPr lang="zh-CN" altLang="en-US" sz="1050"/>
                      </a:br>
                      <a:r>
                        <a:rPr lang="en-US" sz="1050"/>
                        <a:t>La Rioja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07" tooltip="洛格罗尼奥"/>
                        </a:rPr>
                        <a:t>洛格罗尼奥</a:t>
                      </a:r>
                      <a:br>
                        <a:rPr lang="zh-CN" altLang="en-US" sz="1050"/>
                      </a:br>
                      <a:r>
                        <a:rPr lang="en-US" sz="1050"/>
                        <a:t>Logroño</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gridSpan="2">
                  <a:txBody>
                    <a:bodyPr/>
                    <a:lstStyle/>
                    <a:p>
                      <a:pPr algn="l"/>
                      <a:endParaRPr lang="en-US" sz="1050"/>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3908124734"/>
                  </a:ext>
                </a:extLst>
              </a:tr>
              <a:tr h="119093">
                <a:tc>
                  <a:txBody>
                    <a:bodyPr/>
                    <a:lstStyle/>
                    <a:p>
                      <a:pPr algn="l"/>
                      <a:r>
                        <a:rPr lang="zh-CN" altLang="en-US" sz="1050" u="none" strike="noStrike">
                          <a:solidFill>
                            <a:srgbClr val="0B0080"/>
                          </a:solidFill>
                          <a:effectLst/>
                          <a:hlinkClick r:id="rId108" tooltip="马德里自治区"/>
                        </a:rPr>
                        <a:t>马德里自治区</a:t>
                      </a:r>
                      <a:br>
                        <a:rPr lang="zh-CN" altLang="en-US" sz="1050"/>
                      </a:br>
                      <a:r>
                        <a:rPr lang="en-US" sz="1050"/>
                        <a:t>Madrid</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109" tooltip="马德里"/>
                        </a:rPr>
                        <a:t>马德里</a:t>
                      </a:r>
                      <a:br>
                        <a:rPr lang="zh-CN" altLang="en-US" sz="1050"/>
                      </a:br>
                      <a:r>
                        <a:rPr lang="en-US" sz="1050"/>
                        <a:t>Madrid</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gridSpan="2">
                  <a:txBody>
                    <a:bodyPr/>
                    <a:lstStyle/>
                    <a:p>
                      <a:pPr algn="l"/>
                      <a:endParaRPr lang="en-US" sz="1050"/>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hMerge="1">
                  <a:txBody>
                    <a:bodyPr/>
                    <a:lstStyle/>
                    <a:p>
                      <a:endParaRPr lang="en-US"/>
                    </a:p>
                  </a:txBody>
                  <a:tcPr/>
                </a:tc>
                <a:extLst>
                  <a:ext uri="{0D108BD9-81ED-4DB2-BD59-A6C34878D82A}">
                    <a16:rowId xmlns:a16="http://schemas.microsoft.com/office/drawing/2014/main" val="1059119712"/>
                  </a:ext>
                </a:extLst>
              </a:tr>
              <a:tr h="119093">
                <a:tc>
                  <a:txBody>
                    <a:bodyPr/>
                    <a:lstStyle/>
                    <a:p>
                      <a:pPr algn="l"/>
                      <a:r>
                        <a:rPr lang="zh-CN" altLang="en-US" sz="1050" u="none" strike="noStrike">
                          <a:solidFill>
                            <a:srgbClr val="0B0080"/>
                          </a:solidFill>
                          <a:effectLst/>
                          <a:hlinkClick r:id="rId110" tooltip="穆尔西亚自治区"/>
                        </a:rPr>
                        <a:t>穆尔西亚自治区</a:t>
                      </a:r>
                      <a:br>
                        <a:rPr lang="zh-CN" altLang="en-US" sz="1050"/>
                      </a:br>
                      <a:r>
                        <a:rPr lang="en-US" altLang="zh-CN" sz="1050"/>
                        <a:t>Murcia</a:t>
                      </a:r>
                      <a:endParaRPr lang="zh-CN" altLang="en-US" sz="1050"/>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11" tooltip="穆尔西亚"/>
                        </a:rPr>
                        <a:t>穆尔西亚</a:t>
                      </a:r>
                      <a:br>
                        <a:rPr lang="zh-CN" altLang="en-US" sz="1050"/>
                      </a:br>
                      <a:r>
                        <a:rPr lang="en-US" sz="1050"/>
                        <a:t>Murcia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gridSpan="2">
                  <a:txBody>
                    <a:bodyPr/>
                    <a:lstStyle/>
                    <a:p>
                      <a:pPr algn="l"/>
                      <a:endParaRPr lang="en-US" sz="1050"/>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1577825333"/>
                  </a:ext>
                </a:extLst>
              </a:tr>
              <a:tr h="275948">
                <a:tc>
                  <a:txBody>
                    <a:bodyPr/>
                    <a:lstStyle/>
                    <a:p>
                      <a:pPr algn="l"/>
                      <a:r>
                        <a:rPr lang="zh-CN" altLang="en-US" sz="1050" u="none" strike="noStrike">
                          <a:solidFill>
                            <a:srgbClr val="0B0080"/>
                          </a:solidFill>
                          <a:effectLst/>
                          <a:hlinkClick r:id="rId112" tooltip="纳瓦拉"/>
                        </a:rPr>
                        <a:t>纳瓦拉</a:t>
                      </a:r>
                      <a:br>
                        <a:rPr lang="zh-CN" altLang="en-US" sz="1050"/>
                      </a:br>
                      <a:r>
                        <a:rPr lang="en-US" sz="1050"/>
                        <a:t>eus：Nafarroako Foru Komunitatea</a:t>
                      </a:r>
                      <a:br>
                        <a:rPr lang="en-US" sz="1050"/>
                      </a:br>
                      <a:r>
                        <a:rPr lang="en-US" sz="1050"/>
                        <a:t>spa：Comunidad Foral de Navarra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a:txBody>
                    <a:bodyPr/>
                    <a:lstStyle/>
                    <a:p>
                      <a:pPr algn="l"/>
                      <a:r>
                        <a:rPr lang="zh-CN" altLang="en-US" sz="1050" u="none" strike="noStrike">
                          <a:solidFill>
                            <a:srgbClr val="0B0080"/>
                          </a:solidFill>
                          <a:effectLst/>
                          <a:hlinkClick r:id="rId113" tooltip="潘普洛纳 (西班牙)"/>
                        </a:rPr>
                        <a:t>潘普洛纳</a:t>
                      </a:r>
                      <a:br>
                        <a:rPr lang="zh-CN" altLang="en-US" sz="1050"/>
                      </a:br>
                      <a:r>
                        <a:rPr lang="en-US" sz="1050"/>
                        <a:t>eus：Iruña</a:t>
                      </a:r>
                      <a:br>
                        <a:rPr lang="en-US" sz="1050"/>
                      </a:br>
                      <a:r>
                        <a:rPr lang="en-US" sz="1050"/>
                        <a:t>spa：Pamplona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gridSpan="2">
                  <a:txBody>
                    <a:bodyPr/>
                    <a:lstStyle/>
                    <a:p>
                      <a:pPr algn="l"/>
                      <a:endParaRPr lang="en-US" sz="1050"/>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solidFill>
                      <a:srgbClr val="EFEFEF"/>
                    </a:solidFill>
                  </a:tcPr>
                </a:tc>
                <a:tc hMerge="1">
                  <a:txBody>
                    <a:bodyPr/>
                    <a:lstStyle/>
                    <a:p>
                      <a:endParaRPr lang="en-US"/>
                    </a:p>
                  </a:txBody>
                  <a:tcPr/>
                </a:tc>
                <a:extLst>
                  <a:ext uri="{0D108BD9-81ED-4DB2-BD59-A6C34878D82A}">
                    <a16:rowId xmlns:a16="http://schemas.microsoft.com/office/drawing/2014/main" val="2010011942"/>
                  </a:ext>
                </a:extLst>
              </a:tr>
              <a:tr h="171378">
                <a:tc rowSpan="3">
                  <a:txBody>
                    <a:bodyPr/>
                    <a:lstStyle/>
                    <a:p>
                      <a:pPr algn="l"/>
                      <a:r>
                        <a:rPr lang="zh-CN" altLang="en-US" sz="1050" u="none" strike="noStrike">
                          <a:solidFill>
                            <a:srgbClr val="0B0080"/>
                          </a:solidFill>
                          <a:effectLst/>
                          <a:hlinkClick r:id="rId114" tooltip="巴伦西亚自治区"/>
                        </a:rPr>
                        <a:t>瓦伦西亚自治区</a:t>
                      </a:r>
                      <a:br>
                        <a:rPr lang="zh-CN" altLang="en-US" sz="1050"/>
                      </a:br>
                      <a:r>
                        <a:rPr lang="en-US" sz="1050" u="none" strike="noStrike">
                          <a:solidFill>
                            <a:srgbClr val="0B0080"/>
                          </a:solidFill>
                          <a:effectLst/>
                          <a:hlinkClick r:id="rId115" tooltip="瓦伦西亚语"/>
                        </a:rPr>
                        <a:t>cat-vl</a:t>
                      </a:r>
                      <a:r>
                        <a:rPr lang="en-US" sz="1050"/>
                        <a:t>：Comunitat Valenciana</a:t>
                      </a:r>
                      <a:br>
                        <a:rPr lang="en-US" sz="1050"/>
                      </a:br>
                      <a:r>
                        <a:rPr lang="en-US" sz="1050"/>
                        <a:t>spa：Comunidad Valenciana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rowSpan="3">
                  <a:txBody>
                    <a:bodyPr/>
                    <a:lstStyle/>
                    <a:p>
                      <a:pPr algn="l"/>
                      <a:r>
                        <a:rPr lang="zh-CN" altLang="en-US" sz="1050" u="none" strike="noStrike">
                          <a:solidFill>
                            <a:srgbClr val="0B0080"/>
                          </a:solidFill>
                          <a:effectLst/>
                          <a:hlinkClick r:id="rId116" tooltip="瓦伦西亚"/>
                        </a:rPr>
                        <a:t>瓦伦西亚</a:t>
                      </a:r>
                      <a:br>
                        <a:rPr lang="zh-CN" altLang="en-US" sz="1050"/>
                      </a:br>
                      <a:r>
                        <a:rPr lang="en-US" sz="1050"/>
                        <a:t>Valencia</a:t>
                      </a:r>
                    </a:p>
                  </a:txBody>
                  <a:tcPr marL="4608" marR="4608" marT="4608" marB="4608">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17" tooltip="阿利坎特省"/>
                        </a:rPr>
                        <a:t>阿利坎特省</a:t>
                      </a:r>
                      <a:br>
                        <a:rPr lang="zh-CN" altLang="en-US" sz="1050"/>
                      </a:br>
                      <a:r>
                        <a:rPr lang="en-US" sz="1050"/>
                        <a:t>cat-vl：Alacant</a:t>
                      </a:r>
                      <a:br>
                        <a:rPr lang="en-US" sz="1050"/>
                      </a:br>
                      <a:r>
                        <a:rPr lang="en-US" sz="1050"/>
                        <a:t>spa：Alicante</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18" tooltip="阿利坎特"/>
                        </a:rPr>
                        <a:t>阿利坎特</a:t>
                      </a:r>
                      <a:br>
                        <a:rPr lang="zh-CN" altLang="en-US" sz="1050"/>
                      </a:br>
                      <a:r>
                        <a:rPr lang="en-US" sz="1050"/>
                        <a:t>cat-vl：Alacant</a:t>
                      </a:r>
                      <a:br>
                        <a:rPr lang="en-US" sz="1050"/>
                      </a:br>
                      <a:r>
                        <a:rPr lang="en-US" sz="1050"/>
                        <a:t>spa：Alicante</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16982822"/>
                  </a:ext>
                </a:extLst>
              </a:tr>
              <a:tr h="171378">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19" tooltip="卡斯特利翁省"/>
                        </a:rPr>
                        <a:t>卡斯特利翁省</a:t>
                      </a:r>
                      <a:br>
                        <a:rPr lang="zh-CN" altLang="en-US" sz="1050"/>
                      </a:br>
                      <a:r>
                        <a:rPr lang="en-US" sz="1050"/>
                        <a:t>cat-vl：Castelló</a:t>
                      </a:r>
                      <a:br>
                        <a:rPr lang="en-US" sz="1050"/>
                      </a:br>
                      <a:r>
                        <a:rPr lang="en-US" sz="1050"/>
                        <a:t>spa：Castellón</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a:solidFill>
                            <a:srgbClr val="0B0080"/>
                          </a:solidFill>
                          <a:effectLst/>
                          <a:hlinkClick r:id="rId120" tooltip="卡斯特利翁-德拉普拉纳"/>
                        </a:rPr>
                        <a:t>卡斯特利翁</a:t>
                      </a:r>
                      <a:r>
                        <a:rPr lang="en-US" altLang="zh-CN" sz="1050" u="none" strike="noStrike">
                          <a:solidFill>
                            <a:srgbClr val="0B0080"/>
                          </a:solidFill>
                          <a:effectLst/>
                          <a:hlinkClick r:id="rId120" tooltip="卡斯特利翁-德拉普拉纳"/>
                        </a:rPr>
                        <a:t>-</a:t>
                      </a:r>
                      <a:r>
                        <a:rPr lang="zh-CN" altLang="en-US" sz="1050" u="none" strike="noStrike">
                          <a:solidFill>
                            <a:srgbClr val="0B0080"/>
                          </a:solidFill>
                          <a:effectLst/>
                          <a:hlinkClick r:id="rId120" tooltip="卡斯特利翁-德拉普拉纳"/>
                        </a:rPr>
                        <a:t>德拉普拉纳</a:t>
                      </a:r>
                      <a:br>
                        <a:rPr lang="zh-CN" altLang="en-US" sz="1050"/>
                      </a:br>
                      <a:r>
                        <a:rPr lang="en-US" sz="1050"/>
                        <a:t>cat：Castelló de la Plana</a:t>
                      </a:r>
                      <a:br>
                        <a:rPr lang="en-US" sz="1050"/>
                      </a:br>
                      <a:r>
                        <a:rPr lang="en-US" sz="1050"/>
                        <a:t>spa：Castellón de la Plana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650943417"/>
                  </a:ext>
                </a:extLst>
              </a:tr>
              <a:tr h="171378">
                <a:tc vMerge="1">
                  <a:txBody>
                    <a:bodyPr/>
                    <a:lstStyle/>
                    <a:p>
                      <a:endParaRPr lang="en-US"/>
                    </a:p>
                  </a:txBody>
                  <a:tcPr/>
                </a:tc>
                <a:tc vMerge="1">
                  <a:txBody>
                    <a:bodyPr/>
                    <a:lstStyle/>
                    <a:p>
                      <a:endParaRPr lang="en-US"/>
                    </a:p>
                  </a:txBody>
                  <a:tcPr/>
                </a:tc>
                <a:tc>
                  <a:txBody>
                    <a:bodyPr/>
                    <a:lstStyle/>
                    <a:p>
                      <a:pPr algn="l"/>
                      <a:r>
                        <a:rPr lang="zh-CN" altLang="en-US" sz="1050" u="none" strike="noStrike">
                          <a:solidFill>
                            <a:srgbClr val="0B0080"/>
                          </a:solidFill>
                          <a:effectLst/>
                          <a:hlinkClick r:id="rId121" tooltip="巴伦西亚省"/>
                        </a:rPr>
                        <a:t>瓦伦西亚省</a:t>
                      </a:r>
                      <a:br>
                        <a:rPr lang="zh-CN" altLang="en-US" sz="1050"/>
                      </a:br>
                      <a:r>
                        <a:rPr lang="en-US" sz="1050"/>
                        <a:t>cat-vl：València</a:t>
                      </a:r>
                      <a:br>
                        <a:rPr lang="en-US" sz="1050"/>
                      </a:br>
                      <a:r>
                        <a:rPr lang="en-US" sz="1050"/>
                        <a:t>spa：Valencia</a:t>
                      </a:r>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l"/>
                      <a:r>
                        <a:rPr lang="zh-CN" altLang="en-US" sz="1050" u="none" strike="noStrike" dirty="0">
                          <a:solidFill>
                            <a:srgbClr val="0B0080"/>
                          </a:solidFill>
                          <a:effectLst/>
                          <a:hlinkClick r:id="rId116" tooltip="瓦伦西亚"/>
                        </a:rPr>
                        <a:t>瓦伦西亚</a:t>
                      </a:r>
                      <a:br>
                        <a:rPr lang="zh-CN" altLang="en-US" sz="1050" dirty="0"/>
                      </a:br>
                      <a:r>
                        <a:rPr lang="en-US" sz="1050" dirty="0" err="1"/>
                        <a:t>cat-vl：València</a:t>
                      </a:r>
                      <a:br>
                        <a:rPr lang="en-US" sz="1050" dirty="0"/>
                      </a:br>
                      <a:r>
                        <a:rPr lang="en-US" sz="1050" dirty="0" err="1"/>
                        <a:t>spa：Valencia</a:t>
                      </a:r>
                      <a:endParaRPr lang="en-US" sz="1050" dirty="0"/>
                    </a:p>
                  </a:txBody>
                  <a:tcPr marL="4608" marR="4608" marT="4608" marB="460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2160269395"/>
                  </a:ext>
                </a:extLst>
              </a:tr>
            </a:tbl>
          </a:graphicData>
        </a:graphic>
      </p:graphicFrame>
      <p:sp>
        <p:nvSpPr>
          <p:cNvPr id="5" name="Rectangle 2">
            <a:extLst>
              <a:ext uri="{FF2B5EF4-FFF2-40B4-BE49-F238E27FC236}">
                <a16:creationId xmlns:a16="http://schemas.microsoft.com/office/drawing/2014/main" id="{8E4B2C24-AF3B-4961-B409-4DA70129C800}"/>
              </a:ext>
            </a:extLst>
          </p:cNvPr>
          <p:cNvSpPr>
            <a:spLocks noChangeArrowheads="1"/>
          </p:cNvSpPr>
          <p:nvPr/>
        </p:nvSpPr>
        <p:spPr bwMode="auto">
          <a:xfrm>
            <a:off x="0" y="-167788"/>
            <a:ext cx="65" cy="79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396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50" b="0" i="0" u="none" strike="noStrike" cap="none" normalizeH="0" baseline="0" dirty="0">
                <a:ln>
                  <a:noFill/>
                </a:ln>
                <a:solidFill>
                  <a:schemeClr val="tx1"/>
                </a:solidFill>
                <a:effectLst/>
                <a:latin typeface="Arial" panose="020B0604020202020204" pitchFamily="34"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2" name="圖片 1">
            <a:extLst>
              <a:ext uri="{FF2B5EF4-FFF2-40B4-BE49-F238E27FC236}">
                <a16:creationId xmlns:a16="http://schemas.microsoft.com/office/drawing/2014/main" id="{68CBDADD-AF94-488C-A737-36D952697075}"/>
              </a:ext>
            </a:extLst>
          </p:cNvPr>
          <p:cNvPicPr>
            <a:picLocks noChangeAspect="1"/>
          </p:cNvPicPr>
          <p:nvPr/>
        </p:nvPicPr>
        <p:blipFill>
          <a:blip r:embed="rId122"/>
          <a:stretch>
            <a:fillRect/>
          </a:stretch>
        </p:blipFill>
        <p:spPr>
          <a:xfrm>
            <a:off x="4872037" y="3429000"/>
            <a:ext cx="4200525" cy="3581400"/>
          </a:xfrm>
          <a:prstGeom prst="rect">
            <a:avLst/>
          </a:prstGeom>
        </p:spPr>
      </p:pic>
    </p:spTree>
    <p:extLst>
      <p:ext uri="{BB962C8B-B14F-4D97-AF65-F5344CB8AC3E}">
        <p14:creationId xmlns:p14="http://schemas.microsoft.com/office/powerpoint/2010/main" val="252280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91C480-2F9E-48D3-9FCB-7CE3C247FD64}"/>
              </a:ext>
            </a:extLst>
          </p:cNvPr>
          <p:cNvSpPr>
            <a:spLocks noGrp="1"/>
          </p:cNvSpPr>
          <p:nvPr>
            <p:ph type="ctrTitle"/>
          </p:nvPr>
        </p:nvSpPr>
        <p:spPr>
          <a:xfrm>
            <a:off x="988410" y="822725"/>
            <a:ext cx="5536215" cy="1136450"/>
          </a:xfrm>
        </p:spPr>
        <p:txBody>
          <a:bodyPr>
            <a:noAutofit/>
          </a:bodyPr>
          <a:lstStyle/>
          <a:p>
            <a:pPr algn="l"/>
            <a:r>
              <a:rPr lang="zh-CN" altLang="en-US" sz="3200" dirty="0"/>
              <a:t>潘普洛纳斗牛场</a:t>
            </a:r>
            <a:br>
              <a:rPr lang="zh-CN" altLang="en-US" sz="3200" dirty="0"/>
            </a:br>
            <a:r>
              <a:rPr lang="en-US" sz="3200" dirty="0"/>
              <a:t>Pamplona</a:t>
            </a:r>
            <a:br>
              <a:rPr lang="zh-CN" altLang="en-US" sz="3200" dirty="0"/>
            </a:br>
            <a:r>
              <a:rPr lang="en-US" sz="3200" dirty="0" err="1"/>
              <a:t>Comunidad</a:t>
            </a:r>
            <a:r>
              <a:rPr lang="en-US" sz="3200" dirty="0"/>
              <a:t> </a:t>
            </a:r>
            <a:r>
              <a:rPr lang="en-US" sz="3200" dirty="0" err="1"/>
              <a:t>Foral</a:t>
            </a:r>
            <a:r>
              <a:rPr lang="en-US" sz="3200" dirty="0"/>
              <a:t> de Navarra</a:t>
            </a:r>
          </a:p>
        </p:txBody>
      </p:sp>
      <p:sp>
        <p:nvSpPr>
          <p:cNvPr id="3" name="副標題 2">
            <a:extLst>
              <a:ext uri="{FF2B5EF4-FFF2-40B4-BE49-F238E27FC236}">
                <a16:creationId xmlns:a16="http://schemas.microsoft.com/office/drawing/2014/main" id="{931A5D52-5ECA-4D85-9C2E-13133F1A665A}"/>
              </a:ext>
            </a:extLst>
          </p:cNvPr>
          <p:cNvSpPr>
            <a:spLocks noGrp="1"/>
          </p:cNvSpPr>
          <p:nvPr>
            <p:ph type="subTitle" idx="1"/>
          </p:nvPr>
        </p:nvSpPr>
        <p:spPr>
          <a:xfrm>
            <a:off x="774583" y="3082660"/>
            <a:ext cx="5321417" cy="3134322"/>
          </a:xfrm>
        </p:spPr>
        <p:txBody>
          <a:bodyPr>
            <a:normAutofit fontScale="55000" lnSpcReduction="20000"/>
          </a:bodyPr>
          <a:lstStyle/>
          <a:p>
            <a:pPr algn="l"/>
            <a:r>
              <a:rPr lang="zh-CN" altLang="en-US" dirty="0"/>
              <a:t>地址：</a:t>
            </a:r>
            <a:r>
              <a:rPr lang="en-US" dirty="0"/>
              <a:t>Navarra Pamplona, Navarra, Paseo de Hemingway</a:t>
            </a:r>
          </a:p>
          <a:p>
            <a:pPr algn="l"/>
            <a:br>
              <a:rPr lang="en-US" dirty="0"/>
            </a:br>
            <a:r>
              <a:rPr lang="zh-CN" altLang="en-US" dirty="0"/>
              <a:t>西班牙纳瓦拉大区首府潘普洛纳。目前用于斗牛。该斗牛场兴建于</a:t>
            </a:r>
            <a:r>
              <a:rPr lang="en-US" altLang="zh-CN" dirty="0"/>
              <a:t>1922</a:t>
            </a:r>
            <a:r>
              <a:rPr lang="zh-CN" altLang="en-US" dirty="0"/>
              <a:t>年，一共能容纳</a:t>
            </a:r>
            <a:r>
              <a:rPr lang="en-US" altLang="zh-CN" dirty="0"/>
              <a:t>19529</a:t>
            </a:r>
            <a:r>
              <a:rPr lang="zh-CN" altLang="en-US" dirty="0"/>
              <a:t>人，是西班牙第二大斗牛场。在圣费尔明节期间，这里是奔牛的终点。</a:t>
            </a:r>
            <a:endParaRPr lang="en-US" altLang="zh-CN" dirty="0"/>
          </a:p>
          <a:p>
            <a:pPr algn="l"/>
            <a:endParaRPr lang="en-US" altLang="zh-CN" dirty="0"/>
          </a:p>
          <a:p>
            <a:pPr algn="l"/>
            <a:r>
              <a:rPr lang="zh-CN" altLang="en-US" dirty="0"/>
              <a:t>附近景点</a:t>
            </a:r>
          </a:p>
          <a:p>
            <a:pPr algn="l"/>
            <a:r>
              <a:rPr lang="en-US" altLang="zh-CN" dirty="0"/>
              <a:t>100</a:t>
            </a:r>
            <a:r>
              <a:rPr lang="zh-CN" altLang="en-US" dirty="0"/>
              <a:t>米</a:t>
            </a:r>
            <a:r>
              <a:rPr lang="en-US" dirty="0" err="1">
                <a:hlinkClick r:id="rId2"/>
              </a:rPr>
              <a:t>Monumento</a:t>
            </a:r>
            <a:r>
              <a:rPr lang="en-US" dirty="0">
                <a:hlinkClick r:id="rId2"/>
              </a:rPr>
              <a:t> al </a:t>
            </a:r>
            <a:r>
              <a:rPr lang="en-US" dirty="0" err="1">
                <a:hlinkClick r:id="rId2"/>
              </a:rPr>
              <a:t>Encierro</a:t>
            </a:r>
            <a:endParaRPr lang="en-US" dirty="0"/>
          </a:p>
          <a:p>
            <a:pPr algn="l"/>
            <a:r>
              <a:rPr lang="en-US" dirty="0"/>
              <a:t>200</a:t>
            </a:r>
            <a:r>
              <a:rPr lang="zh-CN" altLang="en-US" dirty="0"/>
              <a:t>米</a:t>
            </a:r>
            <a:r>
              <a:rPr lang="en-US" dirty="0">
                <a:hlinkClick r:id="rId3"/>
              </a:rPr>
              <a:t>Teatro </a:t>
            </a:r>
            <a:r>
              <a:rPr lang="en-US" dirty="0" err="1">
                <a:hlinkClick r:id="rId3"/>
              </a:rPr>
              <a:t>Gayarre</a:t>
            </a:r>
            <a:endParaRPr lang="en-US" dirty="0"/>
          </a:p>
          <a:p>
            <a:pPr algn="l"/>
            <a:r>
              <a:rPr lang="en-US" dirty="0"/>
              <a:t>200</a:t>
            </a:r>
            <a:r>
              <a:rPr lang="zh-CN" altLang="en-US" dirty="0"/>
              <a:t>米</a:t>
            </a:r>
            <a:r>
              <a:rPr lang="en-US" dirty="0">
                <a:hlinkClick r:id="rId4"/>
              </a:rPr>
              <a:t>Palacio de Navarra</a:t>
            </a:r>
            <a:endParaRPr lang="en-US" dirty="0"/>
          </a:p>
          <a:p>
            <a:pPr algn="l"/>
            <a:endParaRPr lang="zh-CN" altLang="en-US" dirty="0"/>
          </a:p>
          <a:p>
            <a:pPr algn="l"/>
            <a:br>
              <a:rPr lang="zh-CN" altLang="en-US" dirty="0"/>
            </a:br>
            <a:endParaRPr lang="en-US" dirty="0"/>
          </a:p>
        </p:txBody>
      </p:sp>
      <p:pic>
        <p:nvPicPr>
          <p:cNvPr id="1026" name="Picture 2" descr="http://p2-q.mafengwo.net/s9/M00/9D/D5/wKgBs1ZqHM-ATtnvAAKguQREcJI66.jpeg?imageMogr2%2Fthumbnail%2F%21690x450r%2Fgravity%2FCenter%2Fcrop%2F%21690x450%2Fquality%2F90%7Cwatermark%2F1%2Fimage%2FaHR0cDovL2I0LXEubWFmZW5nd28ubmV0L3MxMS9NMDAvNDQvOUIvd0tnQkVGc1A1UnlBRHY3cEFBQUhaWlVQUmxROTkwLnBuZw%3D%3D%2Fgravity%2FSouthEast%2Fdx%2F10%2Fdy%2F11">
            <a:extLst>
              <a:ext uri="{FF2B5EF4-FFF2-40B4-BE49-F238E27FC236}">
                <a16:creationId xmlns:a16="http://schemas.microsoft.com/office/drawing/2014/main" id="{3D0B5148-4BF4-4BFE-A3B2-19260CC12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489" y="3509963"/>
            <a:ext cx="4150762" cy="27070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n3-q.mafengwo.net/s9/M00/9D/E9/wKgBs1ZqHXKAY2ziAAI6813QW3U18.jpeg?imageMogr2%2Fthumbnail%2F%21690x450r%2Fgravity%2FCenter%2Fcrop%2F%21690x450%2Fquality%2F90%7Cwatermark%2F1%2Fimage%2FaHR0cDovL2I0LXEubWFmZW5nd28ubmV0L3MxMS9NMDAvNDQvOUIvd0tnQkVGc1A1UnlBRHY3cEFBQUhaWlVQUmxROTkwLnBuZw%3D%3D%2Fgravity%2FSouthEast%2Fdx%2F10%2Fdy%2F11">
            <a:extLst>
              <a:ext uri="{FF2B5EF4-FFF2-40B4-BE49-F238E27FC236}">
                <a16:creationId xmlns:a16="http://schemas.microsoft.com/office/drawing/2014/main" id="{64518E4F-AA09-4BB7-B5E9-23DF111A8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4348" y="797125"/>
            <a:ext cx="4035541" cy="263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9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46171C-DAF9-4B25-9FAB-1E5CFF1E87C1}"/>
              </a:ext>
            </a:extLst>
          </p:cNvPr>
          <p:cNvSpPr>
            <a:spLocks noGrp="1"/>
          </p:cNvSpPr>
          <p:nvPr>
            <p:ph type="title"/>
          </p:nvPr>
        </p:nvSpPr>
        <p:spPr/>
        <p:txBody>
          <a:bodyPr/>
          <a:lstStyle/>
          <a:p>
            <a:r>
              <a:rPr lang="en-US" altLang="en-US" b="1" dirty="0">
                <a:solidFill>
                  <a:srgbClr val="222222"/>
                </a:solidFill>
                <a:latin typeface="Arial" panose="020B0604020202020204" pitchFamily="34" charset="0"/>
                <a:cs typeface="Arial" panose="020B0604020202020204" pitchFamily="34" charset="0"/>
              </a:rPr>
              <a:t>San Sebastián</a:t>
            </a:r>
            <a:endParaRPr lang="en-US" dirty="0"/>
          </a:p>
        </p:txBody>
      </p:sp>
      <p:sp>
        <p:nvSpPr>
          <p:cNvPr id="3" name="內容版面配置區 2">
            <a:extLst>
              <a:ext uri="{FF2B5EF4-FFF2-40B4-BE49-F238E27FC236}">
                <a16:creationId xmlns:a16="http://schemas.microsoft.com/office/drawing/2014/main" id="{4E67A5FA-82D7-47F4-8187-1B38A345BED9}"/>
              </a:ext>
            </a:extLst>
          </p:cNvPr>
          <p:cNvSpPr>
            <a:spLocks noGrp="1"/>
          </p:cNvSpPr>
          <p:nvPr>
            <p:ph idx="1"/>
          </p:nvPr>
        </p:nvSpPr>
        <p:spPr>
          <a:xfrm>
            <a:off x="838201" y="1825625"/>
            <a:ext cx="7139730" cy="4351338"/>
          </a:xfrm>
        </p:spPr>
        <p:txBody>
          <a:bodyPr>
            <a:normAutofit fontScale="62500" lnSpcReduction="20000"/>
          </a:bodyPr>
          <a:lstStyle/>
          <a:p>
            <a:pPr marL="0" lvl="0" indent="0" eaLnBrk="0" fontAlgn="base" hangingPunct="0">
              <a:lnSpc>
                <a:spcPct val="100000"/>
              </a:lnSpc>
              <a:spcBef>
                <a:spcPct val="0"/>
              </a:spcBef>
              <a:spcAft>
                <a:spcPct val="0"/>
              </a:spcAft>
              <a:buNone/>
            </a:pPr>
            <a:r>
              <a:rPr lang="en-US" altLang="en-US" b="1" dirty="0">
                <a:solidFill>
                  <a:srgbClr val="222222"/>
                </a:solidFill>
                <a:latin typeface="Arial" panose="020B0604020202020204" pitchFamily="34" charset="0"/>
                <a:cs typeface="Arial" panose="020B0604020202020204" pitchFamily="34" charset="0"/>
              </a:rPr>
              <a:t>San Sebastián</a:t>
            </a:r>
            <a:r>
              <a:rPr lang="en-US" altLang="en-US" dirty="0">
                <a:solidFill>
                  <a:srgbClr val="222222"/>
                </a:solidFill>
                <a:latin typeface="Arial" panose="020B0604020202020204" pitchFamily="34" charset="0"/>
                <a:cs typeface="Arial" panose="020B0604020202020204" pitchFamily="34" charset="0"/>
              </a:rPr>
              <a:t> (Spanish: </a:t>
            </a:r>
            <a:r>
              <a:rPr lang="en-US" altLang="en-US" dirty="0">
                <a:solidFill>
                  <a:srgbClr val="0B0080"/>
                </a:solidFill>
                <a:latin typeface="Arial" panose="020B0604020202020204" pitchFamily="34" charset="0"/>
                <a:cs typeface="Arial" panose="020B0604020202020204" pitchFamily="34" charset="0"/>
                <a:hlinkClick r:id="rId2" tooltip="Help:IPA/Spanish"/>
              </a:rPr>
              <a:t>[san seβ</a:t>
            </a:r>
            <a:r>
              <a:rPr lang="en-US" altLang="en-US" dirty="0" err="1">
                <a:solidFill>
                  <a:srgbClr val="0B0080"/>
                </a:solidFill>
                <a:latin typeface="Arial" panose="020B0604020202020204" pitchFamily="34" charset="0"/>
                <a:cs typeface="Arial" panose="020B0604020202020204" pitchFamily="34" charset="0"/>
                <a:hlinkClick r:id="rId2" tooltip="Help:IPA/Spanish"/>
              </a:rPr>
              <a:t>asˈtjan</a:t>
            </a:r>
            <a:r>
              <a:rPr lang="en-US" altLang="en-US" dirty="0">
                <a:solidFill>
                  <a:srgbClr val="0B0080"/>
                </a:solidFill>
                <a:latin typeface="Arial" panose="020B0604020202020204" pitchFamily="34" charset="0"/>
                <a:cs typeface="Arial" panose="020B0604020202020204" pitchFamily="34" charset="0"/>
                <a:hlinkClick r:id="rId2" tooltip="Help:IPA/Spanish"/>
              </a:rPr>
              <a:t>]</a:t>
            </a:r>
            <a:r>
              <a:rPr lang="en-US" altLang="en-US" dirty="0">
                <a:solidFill>
                  <a:srgbClr val="222222"/>
                </a:solidFill>
                <a:latin typeface="Arial" panose="020B0604020202020204" pitchFamily="34" charset="0"/>
                <a:cs typeface="Arial" panose="020B0604020202020204" pitchFamily="34" charset="0"/>
              </a:rPr>
              <a:t>) or </a:t>
            </a:r>
            <a:r>
              <a:rPr lang="en-US" altLang="en-US" b="1" dirty="0" err="1">
                <a:solidFill>
                  <a:srgbClr val="222222"/>
                </a:solidFill>
                <a:latin typeface="Arial" panose="020B0604020202020204" pitchFamily="34" charset="0"/>
                <a:cs typeface="Arial" panose="020B0604020202020204" pitchFamily="34" charset="0"/>
              </a:rPr>
              <a:t>Donostia</a:t>
            </a:r>
            <a:r>
              <a:rPr lang="en-US" altLang="en-US" dirty="0">
                <a:solidFill>
                  <a:srgbClr val="222222"/>
                </a:solidFill>
                <a:latin typeface="Arial" panose="020B0604020202020204" pitchFamily="34" charset="0"/>
                <a:cs typeface="Arial" panose="020B0604020202020204" pitchFamily="34" charset="0"/>
              </a:rPr>
              <a:t> (Basque: </a:t>
            </a:r>
            <a:r>
              <a:rPr lang="en-US" altLang="en-US" dirty="0">
                <a:solidFill>
                  <a:srgbClr val="0B0080"/>
                </a:solidFill>
                <a:latin typeface="Arial" panose="020B0604020202020204" pitchFamily="34" charset="0"/>
                <a:cs typeface="Arial" panose="020B0604020202020204" pitchFamily="34" charset="0"/>
                <a:hlinkClick r:id="rId3" tooltip="Help:IPA/Basque"/>
              </a:rPr>
              <a:t>[</a:t>
            </a:r>
            <a:r>
              <a:rPr lang="en-US" altLang="en-US" dirty="0" err="1">
                <a:solidFill>
                  <a:srgbClr val="0B0080"/>
                </a:solidFill>
                <a:latin typeface="Arial" panose="020B0604020202020204" pitchFamily="34" charset="0"/>
                <a:cs typeface="Arial" panose="020B0604020202020204" pitchFamily="34" charset="0"/>
                <a:hlinkClick r:id="rId3" tooltip="Help:IPA/Basque"/>
              </a:rPr>
              <a:t>doˈnos̺tia</a:t>
            </a:r>
            <a:r>
              <a:rPr lang="en-US" altLang="en-US" dirty="0">
                <a:solidFill>
                  <a:srgbClr val="0B0080"/>
                </a:solidFill>
                <a:latin typeface="Arial" panose="020B0604020202020204" pitchFamily="34" charset="0"/>
                <a:cs typeface="Arial" panose="020B0604020202020204" pitchFamily="34" charset="0"/>
                <a:hlinkClick r:id="rId3" tooltip="Help:IPA/Basque"/>
              </a:rPr>
              <a:t>]</a:t>
            </a:r>
            <a:r>
              <a:rPr lang="en-US" altLang="en-US" dirty="0">
                <a:solidFill>
                  <a:srgbClr val="222222"/>
                </a:solidFill>
                <a:latin typeface="Arial" panose="020B0604020202020204" pitchFamily="34" charset="0"/>
                <a:cs typeface="Arial" panose="020B0604020202020204" pitchFamily="34" charset="0"/>
              </a:rPr>
              <a:t>)</a:t>
            </a:r>
            <a:r>
              <a:rPr lang="en-US" altLang="en-US" baseline="30000" dirty="0">
                <a:solidFill>
                  <a:srgbClr val="0B0080"/>
                </a:solidFill>
                <a:latin typeface="Arial" panose="020B0604020202020204" pitchFamily="34" charset="0"/>
                <a:cs typeface="Arial" panose="020B0604020202020204" pitchFamily="34" charset="0"/>
                <a:hlinkClick r:id="rId4"/>
              </a:rPr>
              <a:t>[3]</a:t>
            </a:r>
            <a:r>
              <a:rPr lang="en-US" altLang="en-US" dirty="0">
                <a:solidFill>
                  <a:srgbClr val="222222"/>
                </a:solidFill>
                <a:latin typeface="Arial" panose="020B0604020202020204" pitchFamily="34" charset="0"/>
                <a:cs typeface="Arial" panose="020B0604020202020204" pitchFamily="34" charset="0"/>
              </a:rPr>
              <a:t> is a coastal </a:t>
            </a:r>
            <a:r>
              <a:rPr lang="en-US" altLang="en-US" dirty="0">
                <a:solidFill>
                  <a:srgbClr val="0B0080"/>
                </a:solidFill>
                <a:latin typeface="Arial" panose="020B0604020202020204" pitchFamily="34" charset="0"/>
                <a:cs typeface="Arial" panose="020B0604020202020204" pitchFamily="34" charset="0"/>
                <a:hlinkClick r:id="rId5" tooltip="City"/>
              </a:rPr>
              <a:t>city</a:t>
            </a:r>
            <a:r>
              <a:rPr lang="en-US" altLang="en-US" dirty="0">
                <a:solidFill>
                  <a:srgbClr val="222222"/>
                </a:solidFill>
                <a:latin typeface="Arial" panose="020B0604020202020204" pitchFamily="34" charset="0"/>
                <a:cs typeface="Arial" panose="020B0604020202020204" pitchFamily="34" charset="0"/>
              </a:rPr>
              <a:t> and </a:t>
            </a:r>
            <a:r>
              <a:rPr lang="en-US" altLang="en-US" dirty="0">
                <a:solidFill>
                  <a:srgbClr val="0B0080"/>
                </a:solidFill>
                <a:latin typeface="Arial" panose="020B0604020202020204" pitchFamily="34" charset="0"/>
                <a:cs typeface="Arial" panose="020B0604020202020204" pitchFamily="34" charset="0"/>
                <a:hlinkClick r:id="rId6" tooltip="Municipalities of Spain"/>
              </a:rPr>
              <a:t>municipality</a:t>
            </a:r>
            <a:r>
              <a:rPr lang="en-US" altLang="en-US" dirty="0">
                <a:solidFill>
                  <a:srgbClr val="222222"/>
                </a:solidFill>
                <a:latin typeface="Arial" panose="020B0604020202020204" pitchFamily="34" charset="0"/>
                <a:cs typeface="Arial" panose="020B0604020202020204" pitchFamily="34" charset="0"/>
              </a:rPr>
              <a:t> located in the </a:t>
            </a:r>
            <a:r>
              <a:rPr lang="en-US" altLang="en-US" dirty="0">
                <a:solidFill>
                  <a:srgbClr val="0B0080"/>
                </a:solidFill>
                <a:latin typeface="Arial" panose="020B0604020202020204" pitchFamily="34" charset="0"/>
                <a:cs typeface="Arial" panose="020B0604020202020204" pitchFamily="34" charset="0"/>
                <a:hlinkClick r:id="rId7" tooltip="Basque Country (autonomous community)"/>
              </a:rPr>
              <a:t>Basque Autonomous </a:t>
            </a:r>
            <a:r>
              <a:rPr lang="en-US" altLang="zh-CN" dirty="0">
                <a:solidFill>
                  <a:srgbClr val="0B0080"/>
                </a:solidFill>
                <a:latin typeface="Arial" panose="020B0604020202020204" pitchFamily="34" charset="0"/>
                <a:cs typeface="Arial" panose="020B0604020202020204" pitchFamily="34" charset="0"/>
                <a:hlinkClick r:id="rId7" tooltip="Basque Country (autonomous community)"/>
              </a:rPr>
              <a:t>Community</a:t>
            </a:r>
            <a:r>
              <a:rPr lang="en-US" altLang="en-US" dirty="0">
                <a:solidFill>
                  <a:srgbClr val="0B0080"/>
                </a:solidFill>
                <a:latin typeface="Arial" panose="020B0604020202020204" pitchFamily="34" charset="0"/>
                <a:cs typeface="Arial" panose="020B0604020202020204" pitchFamily="34" charset="0"/>
                <a:hlinkClick r:id="rId7" tooltip="Basque Country (autonomous community)"/>
              </a:rPr>
              <a:t>(</a:t>
            </a:r>
            <a:r>
              <a:rPr lang="zh-CN" altLang="en-US" dirty="0">
                <a:solidFill>
                  <a:srgbClr val="0B0080"/>
                </a:solidFill>
                <a:latin typeface="Arial" panose="020B0604020202020204" pitchFamily="34" charset="0"/>
                <a:cs typeface="Arial" panose="020B0604020202020204" pitchFamily="34" charset="0"/>
                <a:hlinkClick r:id="rId7" tooltip="Basque Country (autonomous community)"/>
              </a:rPr>
              <a:t>巴斯克自治区</a:t>
            </a:r>
            <a:r>
              <a:rPr lang="en-US" altLang="en-US" dirty="0">
                <a:solidFill>
                  <a:srgbClr val="0B0080"/>
                </a:solidFill>
                <a:latin typeface="Arial" panose="020B0604020202020204" pitchFamily="34" charset="0"/>
                <a:cs typeface="Arial" panose="020B0604020202020204" pitchFamily="34" charset="0"/>
                <a:hlinkClick r:id="rId7" tooltip="Basque Country (autonomous community)"/>
              </a:rPr>
              <a:t>) </a:t>
            </a:r>
            <a:r>
              <a:rPr lang="en-US" altLang="en-US" dirty="0">
                <a:solidFill>
                  <a:srgbClr val="222222"/>
                </a:solidFill>
                <a:latin typeface="Arial" panose="020B0604020202020204" pitchFamily="34" charset="0"/>
                <a:cs typeface="Arial" panose="020B0604020202020204" pitchFamily="34" charset="0"/>
              </a:rPr>
              <a:t>, </a:t>
            </a:r>
            <a:r>
              <a:rPr lang="en-US" altLang="en-US" dirty="0">
                <a:solidFill>
                  <a:srgbClr val="0B0080"/>
                </a:solidFill>
                <a:latin typeface="Arial" panose="020B0604020202020204" pitchFamily="34" charset="0"/>
                <a:cs typeface="Arial" panose="020B0604020202020204" pitchFamily="34" charset="0"/>
                <a:hlinkClick r:id="rId8" tooltip="Spain"/>
              </a:rPr>
              <a:t>Spain</a:t>
            </a:r>
            <a:r>
              <a:rPr lang="en-US" altLang="en-US" dirty="0">
                <a:solidFill>
                  <a:srgbClr val="222222"/>
                </a:solidFill>
                <a:latin typeface="Arial" panose="020B0604020202020204" pitchFamily="34" charset="0"/>
                <a:cs typeface="Arial" panose="020B0604020202020204" pitchFamily="34" charset="0"/>
              </a:rPr>
              <a:t>. It lies on the coast of the </a:t>
            </a:r>
            <a:r>
              <a:rPr lang="en-US" altLang="en-US" dirty="0">
                <a:solidFill>
                  <a:srgbClr val="0B0080"/>
                </a:solidFill>
                <a:latin typeface="Arial" panose="020B0604020202020204" pitchFamily="34" charset="0"/>
                <a:cs typeface="Arial" panose="020B0604020202020204" pitchFamily="34" charset="0"/>
                <a:hlinkClick r:id="rId9" tooltip="Bay of Biscay"/>
              </a:rPr>
              <a:t>Bay of Biscay</a:t>
            </a:r>
            <a:r>
              <a:rPr lang="en-US" altLang="en-US" dirty="0">
                <a:solidFill>
                  <a:srgbClr val="0B0080"/>
                </a:solidFill>
                <a:latin typeface="Arial" panose="020B0604020202020204" pitchFamily="34" charset="0"/>
                <a:cs typeface="Arial" panose="020B0604020202020204" pitchFamily="34" charset="0"/>
              </a:rPr>
              <a:t>(</a:t>
            </a:r>
            <a:r>
              <a:rPr lang="zh-CN" altLang="en-US" dirty="0">
                <a:solidFill>
                  <a:srgbClr val="0B0080"/>
                </a:solidFill>
                <a:latin typeface="Arial" panose="020B0604020202020204" pitchFamily="34" charset="0"/>
                <a:cs typeface="Arial" panose="020B0604020202020204" pitchFamily="34" charset="0"/>
              </a:rPr>
              <a:t>比斯开湾</a:t>
            </a:r>
            <a:r>
              <a:rPr lang="en-US" altLang="en-US" dirty="0">
                <a:solidFill>
                  <a:srgbClr val="0B0080"/>
                </a:solidFill>
                <a:latin typeface="Arial" panose="020B0604020202020204" pitchFamily="34" charset="0"/>
                <a:cs typeface="Arial" panose="020B0604020202020204" pitchFamily="34" charset="0"/>
              </a:rPr>
              <a:t>)</a:t>
            </a:r>
            <a:r>
              <a:rPr lang="en-US" altLang="en-US" dirty="0">
                <a:solidFill>
                  <a:srgbClr val="222222"/>
                </a:solidFill>
                <a:latin typeface="Arial" panose="020B0604020202020204" pitchFamily="34" charset="0"/>
                <a:cs typeface="Arial" panose="020B0604020202020204" pitchFamily="34" charset="0"/>
              </a:rPr>
              <a:t>, 20 km (12 miles) from the </a:t>
            </a:r>
            <a:r>
              <a:rPr lang="en-US" altLang="en-US" dirty="0">
                <a:solidFill>
                  <a:srgbClr val="0B0080"/>
                </a:solidFill>
                <a:latin typeface="Arial" panose="020B0604020202020204" pitchFamily="34" charset="0"/>
                <a:cs typeface="Arial" panose="020B0604020202020204" pitchFamily="34" charset="0"/>
                <a:hlinkClick r:id="rId10" tooltip="France"/>
              </a:rPr>
              <a:t>French</a:t>
            </a:r>
            <a:r>
              <a:rPr lang="en-US" altLang="en-US" dirty="0">
                <a:solidFill>
                  <a:srgbClr val="222222"/>
                </a:solidFill>
                <a:latin typeface="Arial" panose="020B0604020202020204" pitchFamily="34" charset="0"/>
                <a:cs typeface="Arial" panose="020B0604020202020204" pitchFamily="34" charset="0"/>
              </a:rPr>
              <a:t> border. The capital city of </a:t>
            </a:r>
            <a:r>
              <a:rPr lang="en-US" altLang="en-US" dirty="0" err="1">
                <a:solidFill>
                  <a:srgbClr val="0B0080"/>
                </a:solidFill>
                <a:latin typeface="Arial" panose="020B0604020202020204" pitchFamily="34" charset="0"/>
                <a:cs typeface="Arial" panose="020B0604020202020204" pitchFamily="34" charset="0"/>
                <a:hlinkClick r:id="rId11" tooltip="Gipuzkoa"/>
              </a:rPr>
              <a:t>Gipuzkoa</a:t>
            </a:r>
            <a:r>
              <a:rPr lang="en-US" altLang="en-US" dirty="0">
                <a:solidFill>
                  <a:srgbClr val="222222"/>
                </a:solidFill>
                <a:latin typeface="Arial" panose="020B0604020202020204" pitchFamily="34" charset="0"/>
                <a:cs typeface="Arial" panose="020B0604020202020204" pitchFamily="34" charset="0"/>
              </a:rPr>
              <a:t>, the municipality's population is 186,095 as of 2015,</a:t>
            </a:r>
            <a:r>
              <a:rPr lang="en-US" altLang="en-US" baseline="30000" dirty="0">
                <a:solidFill>
                  <a:srgbClr val="0B0080"/>
                </a:solidFill>
                <a:latin typeface="Arial" panose="020B0604020202020204" pitchFamily="34" charset="0"/>
                <a:cs typeface="Arial" panose="020B0604020202020204" pitchFamily="34" charset="0"/>
                <a:hlinkClick r:id="rId12"/>
              </a:rPr>
              <a:t>[4]</a:t>
            </a:r>
            <a:r>
              <a:rPr lang="en-US" altLang="en-US" dirty="0">
                <a:solidFill>
                  <a:srgbClr val="222222"/>
                </a:solidFill>
                <a:latin typeface="Arial" panose="020B0604020202020204" pitchFamily="34" charset="0"/>
                <a:cs typeface="Arial" panose="020B0604020202020204" pitchFamily="34" charset="0"/>
              </a:rPr>
              <a:t> with its metropolitan area reaching 436,500 in 2010.</a:t>
            </a:r>
            <a:r>
              <a:rPr lang="en-US" altLang="en-US" baseline="30000" dirty="0">
                <a:solidFill>
                  <a:srgbClr val="0B0080"/>
                </a:solidFill>
                <a:latin typeface="Arial" panose="020B0604020202020204" pitchFamily="34" charset="0"/>
                <a:cs typeface="Arial" panose="020B0604020202020204" pitchFamily="34" charset="0"/>
                <a:hlinkClick r:id="rId13"/>
              </a:rPr>
              <a:t>[5]</a:t>
            </a:r>
            <a:r>
              <a:rPr lang="en-US" altLang="en-US" dirty="0">
                <a:solidFill>
                  <a:srgbClr val="222222"/>
                </a:solidFill>
                <a:latin typeface="Arial" panose="020B0604020202020204" pitchFamily="34" charset="0"/>
                <a:cs typeface="Arial" panose="020B0604020202020204" pitchFamily="34" charset="0"/>
              </a:rPr>
              <a:t> Locals call themselves </a:t>
            </a:r>
            <a:r>
              <a:rPr lang="en-US" altLang="en-US" i="1" dirty="0" err="1">
                <a:solidFill>
                  <a:srgbClr val="222222"/>
                </a:solidFill>
                <a:latin typeface="Arial" panose="020B0604020202020204" pitchFamily="34" charset="0"/>
                <a:cs typeface="Arial" panose="020B0604020202020204" pitchFamily="34" charset="0"/>
              </a:rPr>
              <a:t>donostiarra</a:t>
            </a:r>
            <a:r>
              <a:rPr lang="en-US" altLang="en-US" dirty="0">
                <a:solidFill>
                  <a:srgbClr val="222222"/>
                </a:solidFill>
                <a:latin typeface="Arial" panose="020B0604020202020204" pitchFamily="34" charset="0"/>
                <a:cs typeface="Arial" panose="020B0604020202020204" pitchFamily="34" charset="0"/>
              </a:rPr>
              <a:t>(singular), both in </a:t>
            </a:r>
            <a:r>
              <a:rPr lang="en-US" altLang="en-US" dirty="0">
                <a:solidFill>
                  <a:srgbClr val="0B0080"/>
                </a:solidFill>
                <a:latin typeface="Arial" panose="020B0604020202020204" pitchFamily="34" charset="0"/>
                <a:cs typeface="Arial" panose="020B0604020202020204" pitchFamily="34" charset="0"/>
                <a:hlinkClick r:id="rId14" tooltip="Spanish language"/>
              </a:rPr>
              <a:t>Spanish</a:t>
            </a:r>
            <a:r>
              <a:rPr lang="en-US" altLang="en-US" baseline="30000" dirty="0">
                <a:solidFill>
                  <a:srgbClr val="0B0080"/>
                </a:solidFill>
                <a:latin typeface="Arial" panose="020B0604020202020204" pitchFamily="34" charset="0"/>
                <a:cs typeface="Arial" panose="020B0604020202020204" pitchFamily="34" charset="0"/>
                <a:hlinkClick r:id="rId15"/>
              </a:rPr>
              <a:t>[6]</a:t>
            </a:r>
            <a:r>
              <a:rPr lang="en-US" altLang="en-US" dirty="0">
                <a:solidFill>
                  <a:srgbClr val="222222"/>
                </a:solidFill>
                <a:latin typeface="Arial" panose="020B0604020202020204" pitchFamily="34" charset="0"/>
                <a:cs typeface="Arial" panose="020B0604020202020204" pitchFamily="34" charset="0"/>
              </a:rPr>
              <a:t> and </a:t>
            </a:r>
            <a:r>
              <a:rPr lang="en-US" altLang="en-US" dirty="0">
                <a:solidFill>
                  <a:srgbClr val="0B0080"/>
                </a:solidFill>
                <a:latin typeface="Arial" panose="020B0604020202020204" pitchFamily="34" charset="0"/>
                <a:cs typeface="Arial" panose="020B0604020202020204" pitchFamily="34" charset="0"/>
                <a:hlinkClick r:id="rId16" tooltip="Basque language"/>
              </a:rPr>
              <a:t>Basque</a:t>
            </a:r>
            <a:r>
              <a:rPr lang="en-US" altLang="en-US" dirty="0">
                <a:solidFill>
                  <a:srgbClr val="222222"/>
                </a:solidFill>
                <a:latin typeface="Arial" panose="020B0604020202020204" pitchFamily="34" charset="0"/>
                <a:cs typeface="Arial" panose="020B0604020202020204" pitchFamily="34" charset="0"/>
              </a:rPr>
              <a:t>.</a:t>
            </a:r>
            <a:r>
              <a:rPr lang="en-US" altLang="en-US" dirty="0"/>
              <a:t> </a:t>
            </a:r>
          </a:p>
          <a:p>
            <a:r>
              <a:rPr lang="en-US" dirty="0"/>
              <a:t>The main economic activities are commerce and tourism, and it is one of the most famous tourist destinations in Spain.</a:t>
            </a:r>
            <a:r>
              <a:rPr lang="en-US" baseline="30000" dirty="0">
                <a:hlinkClick r:id="rId17"/>
              </a:rPr>
              <a:t>[7]</a:t>
            </a:r>
            <a:r>
              <a:rPr lang="en-US" dirty="0"/>
              <a:t> Despite the city’s small size, events such as the </a:t>
            </a:r>
            <a:r>
              <a:rPr lang="en-US" dirty="0">
                <a:hlinkClick r:id="rId18" tooltip="San Sebastián International Film Festival"/>
              </a:rPr>
              <a:t>San Sebastián International Film Festival</a:t>
            </a:r>
            <a:r>
              <a:rPr lang="en-US" dirty="0"/>
              <a:t> have given it an international dimension. San Sebastián, along with </a:t>
            </a:r>
            <a:r>
              <a:rPr lang="en-US" dirty="0" err="1">
                <a:hlinkClick r:id="rId19" tooltip="Wrocław"/>
              </a:rPr>
              <a:t>Wrocław</a:t>
            </a:r>
            <a:r>
              <a:rPr lang="en-US" dirty="0"/>
              <a:t>, </a:t>
            </a:r>
            <a:r>
              <a:rPr lang="en-US" dirty="0">
                <a:hlinkClick r:id="rId20" tooltip="Poland"/>
              </a:rPr>
              <a:t>Poland</a:t>
            </a:r>
            <a:r>
              <a:rPr lang="en-US" dirty="0"/>
              <a:t>, was the </a:t>
            </a:r>
            <a:r>
              <a:rPr lang="en-US" dirty="0">
                <a:hlinkClick r:id="rId21" tooltip="European Capital of Culture"/>
              </a:rPr>
              <a:t>European Capital of Culture</a:t>
            </a:r>
            <a:r>
              <a:rPr lang="en-US" dirty="0"/>
              <a:t> in 2016.</a:t>
            </a:r>
            <a:r>
              <a:rPr lang="en-US" baseline="30000" dirty="0">
                <a:hlinkClick r:id="rId22"/>
              </a:rPr>
              <a:t>[8]</a:t>
            </a:r>
            <a:endParaRPr lang="en-US" dirty="0"/>
          </a:p>
          <a:p>
            <a:r>
              <a:rPr lang="zh-CN" altLang="en-US" dirty="0"/>
              <a:t>插座转换器，自带插线板，电饭锅，电水壶，网线。</a:t>
            </a:r>
            <a:endParaRPr lang="en-US" altLang="zh-CN" dirty="0"/>
          </a:p>
          <a:p>
            <a:r>
              <a:rPr lang="zh-CN" altLang="en-US" dirty="0"/>
              <a:t>手机卡：</a:t>
            </a:r>
            <a:r>
              <a:rPr lang="en-US" altLang="zh-CN" dirty="0"/>
              <a:t>orange</a:t>
            </a:r>
            <a:br>
              <a:rPr lang="zh-CN" altLang="en-US" dirty="0"/>
            </a:br>
            <a:endParaRPr lang="en-US" dirty="0"/>
          </a:p>
        </p:txBody>
      </p:sp>
    </p:spTree>
    <p:extLst>
      <p:ext uri="{BB962C8B-B14F-4D97-AF65-F5344CB8AC3E}">
        <p14:creationId xmlns:p14="http://schemas.microsoft.com/office/powerpoint/2010/main" val="471862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1DBEE-DA94-4D43-8E3A-2611B4B3C331}"/>
              </a:ext>
            </a:extLst>
          </p:cNvPr>
          <p:cNvSpPr>
            <a:spLocks noGrp="1"/>
          </p:cNvSpPr>
          <p:nvPr>
            <p:ph type="title"/>
          </p:nvPr>
        </p:nvSpPr>
        <p:spPr/>
        <p:txBody>
          <a:bodyPr/>
          <a:lstStyle/>
          <a:p>
            <a:r>
              <a:rPr lang="en-US" altLang="zh-CN" b="1" dirty="0"/>
              <a:t>El Camino de Santiago</a:t>
            </a:r>
            <a:endParaRPr lang="en-US" dirty="0"/>
          </a:p>
        </p:txBody>
      </p:sp>
      <p:sp>
        <p:nvSpPr>
          <p:cNvPr id="3" name="內容版面配置區 2">
            <a:extLst>
              <a:ext uri="{FF2B5EF4-FFF2-40B4-BE49-F238E27FC236}">
                <a16:creationId xmlns:a16="http://schemas.microsoft.com/office/drawing/2014/main" id="{91FA9BD2-B952-4CA0-9873-0033F1B7F393}"/>
              </a:ext>
            </a:extLst>
          </p:cNvPr>
          <p:cNvSpPr>
            <a:spLocks noGrp="1"/>
          </p:cNvSpPr>
          <p:nvPr>
            <p:ph idx="1"/>
          </p:nvPr>
        </p:nvSpPr>
        <p:spPr>
          <a:xfrm>
            <a:off x="838200" y="1825625"/>
            <a:ext cx="6064045" cy="4351338"/>
          </a:xfrm>
        </p:spPr>
        <p:txBody>
          <a:bodyPr/>
          <a:lstStyle/>
          <a:p>
            <a:r>
              <a:rPr lang="zh-CN" altLang="en-US" b="1" dirty="0"/>
              <a:t>圣雅各之路</a:t>
            </a:r>
            <a:r>
              <a:rPr lang="zh-CN" altLang="en-US" dirty="0"/>
              <a:t>或</a:t>
            </a:r>
            <a:r>
              <a:rPr lang="zh-CN" altLang="en-US" b="1" dirty="0"/>
              <a:t>圣地牙哥朝圣之路</a:t>
            </a:r>
            <a:r>
              <a:rPr lang="zh-CN" altLang="en-US" dirty="0"/>
              <a:t>（西班牙语：</a:t>
            </a:r>
            <a:r>
              <a:rPr lang="en-US" altLang="zh-CN" b="1" dirty="0"/>
              <a:t>El Camino de Santiago</a:t>
            </a:r>
            <a:r>
              <a:rPr lang="zh-CN" altLang="en-US" dirty="0"/>
              <a:t>）是前往</a:t>
            </a:r>
            <a:r>
              <a:rPr lang="zh-CN" altLang="en-US" dirty="0">
                <a:hlinkClick r:id="rId3" tooltip="天主教"/>
              </a:rPr>
              <a:t>天主教</a:t>
            </a:r>
            <a:r>
              <a:rPr lang="zh-CN" altLang="en-US" dirty="0"/>
              <a:t>的</a:t>
            </a:r>
            <a:r>
              <a:rPr lang="zh-CN" altLang="en-US" dirty="0">
                <a:hlinkClick r:id="rId4" tooltip="圣地"/>
              </a:rPr>
              <a:t>圣地</a:t>
            </a:r>
            <a:r>
              <a:rPr lang="zh-CN" altLang="en-US" dirty="0"/>
              <a:t>之一的</a:t>
            </a:r>
            <a:r>
              <a:rPr lang="zh-CN" altLang="en-US" dirty="0">
                <a:hlinkClick r:id="rId5" tooltip="西班牙"/>
              </a:rPr>
              <a:t>西班牙</a:t>
            </a:r>
            <a:r>
              <a:rPr lang="zh-CN" altLang="en-US" dirty="0"/>
              <a:t>北部城市</a:t>
            </a:r>
            <a:r>
              <a:rPr lang="zh-CN" altLang="en-US" dirty="0">
                <a:hlinkClick r:id="rId6" tooltip="圣地牙哥康波斯特拉"/>
              </a:rPr>
              <a:t>圣地牙哥康波斯特拉</a:t>
            </a:r>
            <a:r>
              <a:rPr lang="zh-CN" altLang="en-US" dirty="0"/>
              <a:t>的</a:t>
            </a:r>
            <a:r>
              <a:rPr lang="zh-CN" altLang="en-US" dirty="0">
                <a:hlinkClick r:id="rId7" tooltip="朝圣"/>
              </a:rPr>
              <a:t>朝圣之路</a:t>
            </a:r>
            <a:r>
              <a:rPr lang="zh-CN" altLang="en-US" dirty="0"/>
              <a:t>。主要指从</a:t>
            </a:r>
            <a:r>
              <a:rPr lang="zh-CN" altLang="en-US" dirty="0">
                <a:hlinkClick r:id="rId8" tooltip="法国"/>
              </a:rPr>
              <a:t>法国</a:t>
            </a:r>
            <a:r>
              <a:rPr lang="zh-CN" altLang="en-US" dirty="0"/>
              <a:t>各地经由</a:t>
            </a:r>
            <a:r>
              <a:rPr lang="zh-CN" altLang="en-US" dirty="0">
                <a:hlinkClick r:id="rId9" tooltip="比利牛斯山"/>
              </a:rPr>
              <a:t>比利牛斯山</a:t>
            </a:r>
            <a:r>
              <a:rPr lang="zh-CN" altLang="en-US" dirty="0"/>
              <a:t>通往西班牙北部之道路，为</a:t>
            </a:r>
            <a:r>
              <a:rPr lang="zh-CN" altLang="en-US" dirty="0">
                <a:hlinkClick r:id="rId10" tooltip="联合国教科文组织"/>
              </a:rPr>
              <a:t>联合国教科文组织</a:t>
            </a:r>
            <a:r>
              <a:rPr lang="zh-CN" altLang="en-US" dirty="0"/>
              <a:t>登录的</a:t>
            </a:r>
            <a:r>
              <a:rPr lang="zh-CN" altLang="en-US" dirty="0">
                <a:hlinkClick r:id="rId11" tooltip="世界遗产"/>
              </a:rPr>
              <a:t>世界遗产</a:t>
            </a:r>
            <a:r>
              <a:rPr lang="zh-CN" altLang="en-US" dirty="0"/>
              <a:t>，也是全世界仅有的两处“巡礼路”世界遗产</a:t>
            </a:r>
            <a:endParaRPr lang="en-US" dirty="0"/>
          </a:p>
        </p:txBody>
      </p:sp>
    </p:spTree>
    <p:extLst>
      <p:ext uri="{BB962C8B-B14F-4D97-AF65-F5344CB8AC3E}">
        <p14:creationId xmlns:p14="http://schemas.microsoft.com/office/powerpoint/2010/main" val="1884413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awn Charles V Palace Alhambra Granada Andalusia Spain.jpg">
            <a:extLst>
              <a:ext uri="{FF2B5EF4-FFF2-40B4-BE49-F238E27FC236}">
                <a16:creationId xmlns:a16="http://schemas.microsoft.com/office/drawing/2014/main" id="{FC9D7F35-F68E-4936-9CCD-5E9FCE6B25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33" b="6180"/>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541CC1C9-0C36-4C0D-99B9-53F273CAEBB8}"/>
              </a:ext>
            </a:extLst>
          </p:cNvPr>
          <p:cNvSpPr>
            <a:spLocks noGrp="1"/>
          </p:cNvSpPr>
          <p:nvPr>
            <p:ph type="title"/>
          </p:nvPr>
        </p:nvSpPr>
        <p:spPr>
          <a:xfrm>
            <a:off x="709448" y="1913950"/>
            <a:ext cx="4204137" cy="1342754"/>
          </a:xfrm>
        </p:spPr>
        <p:txBody>
          <a:bodyPr>
            <a:normAutofit/>
          </a:bodyPr>
          <a:lstStyle/>
          <a:p>
            <a:pPr algn="ctr"/>
            <a:r>
              <a:rPr lang="en-US" altLang="zh-CN" sz="3600" dirty="0"/>
              <a:t>Granada	</a:t>
            </a:r>
            <a:endParaRPr lang="en-US" sz="3600" dirty="0"/>
          </a:p>
        </p:txBody>
      </p:sp>
      <p:sp>
        <p:nvSpPr>
          <p:cNvPr id="3" name="內容版面配置區 2">
            <a:extLst>
              <a:ext uri="{FF2B5EF4-FFF2-40B4-BE49-F238E27FC236}">
                <a16:creationId xmlns:a16="http://schemas.microsoft.com/office/drawing/2014/main" id="{AF05B4AF-5F78-4D54-B826-EEA5B33BCF47}"/>
              </a:ext>
            </a:extLst>
          </p:cNvPr>
          <p:cNvSpPr>
            <a:spLocks noGrp="1"/>
          </p:cNvSpPr>
          <p:nvPr>
            <p:ph idx="1"/>
          </p:nvPr>
        </p:nvSpPr>
        <p:spPr>
          <a:xfrm>
            <a:off x="525516" y="3417573"/>
            <a:ext cx="4593021" cy="2619839"/>
          </a:xfrm>
        </p:spPr>
        <p:txBody>
          <a:bodyPr anchor="ctr">
            <a:normAutofit lnSpcReduction="10000"/>
          </a:bodyPr>
          <a:lstStyle/>
          <a:p>
            <a:r>
              <a:rPr lang="en-US" dirty="0"/>
              <a:t>Andalucía </a:t>
            </a:r>
            <a:endParaRPr lang="en-US" altLang="zh-CN" sz="1800" dirty="0"/>
          </a:p>
          <a:p>
            <a:r>
              <a:rPr lang="en-US" altLang="zh-CN" sz="1800" dirty="0"/>
              <a:t>Last Moorish capital of Al </a:t>
            </a:r>
            <a:r>
              <a:rPr lang="en-US" altLang="zh-CN" sz="1800" dirty="0" err="1"/>
              <a:t>Andalus</a:t>
            </a:r>
            <a:r>
              <a:rPr lang="en-US" altLang="zh-CN" sz="1800" dirty="0"/>
              <a:t>(Nasrid dynasty) and last city to hold out the Reconquista(</a:t>
            </a:r>
            <a:r>
              <a:rPr lang="zh-CN" altLang="en-US" sz="1800" dirty="0"/>
              <a:t>收复失地运动</a:t>
            </a:r>
            <a:r>
              <a:rPr lang="en-US" altLang="zh-CN" sz="1800" dirty="0"/>
              <a:t>)</a:t>
            </a:r>
          </a:p>
          <a:p>
            <a:pPr marL="514350" indent="-514350">
              <a:buFont typeface="+mj-lt"/>
              <a:buAutoNum type="arabicPeriod"/>
            </a:pPr>
            <a:r>
              <a:rPr lang="en-US" sz="1800" dirty="0"/>
              <a:t>Arabic bath in Moorish bath houses</a:t>
            </a:r>
          </a:p>
          <a:p>
            <a:pPr marL="514350" indent="-514350">
              <a:buFont typeface="+mj-lt"/>
              <a:buAutoNum type="arabicPeriod"/>
            </a:pPr>
            <a:r>
              <a:rPr lang="en-US" sz="1800" dirty="0"/>
              <a:t>Moorish tea house to have tea</a:t>
            </a:r>
          </a:p>
          <a:p>
            <a:pPr marL="514350" indent="-514350">
              <a:buFont typeface="+mj-lt"/>
              <a:buAutoNum type="arabicPeriod"/>
            </a:pPr>
            <a:r>
              <a:rPr lang="en-US" sz="1800" dirty="0"/>
              <a:t>Moorish restaurant</a:t>
            </a:r>
          </a:p>
          <a:p>
            <a:pPr marL="457200" lvl="1" indent="0">
              <a:buNone/>
            </a:pPr>
            <a:r>
              <a:rPr lang="en-US" sz="1400" dirty="0"/>
              <a:t>	</a:t>
            </a:r>
          </a:p>
          <a:p>
            <a:pPr marL="514350" indent="-514350">
              <a:buFont typeface="+mj-lt"/>
              <a:buAutoNum type="arabicPeriod"/>
            </a:pPr>
            <a:endParaRPr lang="en-US" sz="1800" dirty="0"/>
          </a:p>
        </p:txBody>
      </p:sp>
    </p:spTree>
    <p:extLst>
      <p:ext uri="{BB962C8B-B14F-4D97-AF65-F5344CB8AC3E}">
        <p14:creationId xmlns:p14="http://schemas.microsoft.com/office/powerpoint/2010/main" val="1677435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75BC23-9FA8-4CA7-9E9B-8053199CE9F8}"/>
              </a:ext>
            </a:extLst>
          </p:cNvPr>
          <p:cNvSpPr>
            <a:spLocks noGrp="1"/>
          </p:cNvSpPr>
          <p:nvPr>
            <p:ph type="title"/>
          </p:nvPr>
        </p:nvSpPr>
        <p:spPr/>
        <p:txBody>
          <a:bodyPr/>
          <a:lstStyle/>
          <a:p>
            <a:r>
              <a:rPr lang="en-US" dirty="0"/>
              <a:t>The Alhambra-Moorish Palace</a:t>
            </a:r>
          </a:p>
        </p:txBody>
      </p:sp>
      <p:pic>
        <p:nvPicPr>
          <p:cNvPr id="2052" name="Picture 4" descr="https://upload.wikimedia.org/wikipedia/commons/thumb/c/cf/Alhambra_evening_panorama_Mirador_San_Nicolas_sRGB-1.jpg/1920px-Alhambra_evening_panorama_Mirador_San_Nicolas_sRGB-1.jpg">
            <a:extLst>
              <a:ext uri="{FF2B5EF4-FFF2-40B4-BE49-F238E27FC236}">
                <a16:creationId xmlns:a16="http://schemas.microsoft.com/office/drawing/2014/main" id="{A5129A9B-1BB0-4BE7-BFAE-A2BE96CD60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1419" y="1798842"/>
            <a:ext cx="731520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thumb/9/97/Night_view_of_Alhambra%2C_Granada_from_Mirador_de_San_Nicolas.jpg/1920px-Night_view_of_Alhambra%2C_Granada_from_Mirador_de_San_Nicolas.jpg">
            <a:extLst>
              <a:ext uri="{FF2B5EF4-FFF2-40B4-BE49-F238E27FC236}">
                <a16:creationId xmlns:a16="http://schemas.microsoft.com/office/drawing/2014/main" id="{E3B29213-6477-44AB-B775-A5D53D242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6" y="3766831"/>
            <a:ext cx="12192000" cy="247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413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63DE19-FF33-4C79-9E9E-F1A83D34CCD8}"/>
              </a:ext>
            </a:extLst>
          </p:cNvPr>
          <p:cNvSpPr>
            <a:spLocks noGrp="1"/>
          </p:cNvSpPr>
          <p:nvPr>
            <p:ph type="title"/>
          </p:nvPr>
        </p:nvSpPr>
        <p:spPr/>
        <p:txBody>
          <a:bodyPr/>
          <a:lstStyle/>
          <a:p>
            <a:r>
              <a:rPr lang="en-US" dirty="0"/>
              <a:t>Hall of the Ambassadors</a:t>
            </a:r>
          </a:p>
        </p:txBody>
      </p:sp>
      <p:pic>
        <p:nvPicPr>
          <p:cNvPr id="3074" name="Picture 2" descr="File:Ceiling - Hall of the Ambassadors - Palacio de Pedro I -AlcÃ¡zar de Sevilla (4).JPG">
            <a:extLst>
              <a:ext uri="{FF2B5EF4-FFF2-40B4-BE49-F238E27FC236}">
                <a16:creationId xmlns:a16="http://schemas.microsoft.com/office/drawing/2014/main" id="{48F43759-E223-4F3C-AC9E-958FADD3A0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4150" y="1690688"/>
            <a:ext cx="5659334" cy="375638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348A1D0-BE74-46B1-B4E9-3EEAF53E7C63}"/>
              </a:ext>
            </a:extLst>
          </p:cNvPr>
          <p:cNvSpPr/>
          <p:nvPr/>
        </p:nvSpPr>
        <p:spPr>
          <a:xfrm>
            <a:off x="1643216" y="6016184"/>
            <a:ext cx="9200536" cy="369332"/>
          </a:xfrm>
          <a:prstGeom prst="rect">
            <a:avLst/>
          </a:prstGeom>
        </p:spPr>
        <p:txBody>
          <a:bodyPr wrap="square">
            <a:spAutoFit/>
          </a:bodyPr>
          <a:lstStyle/>
          <a:p>
            <a:r>
              <a:rPr lang="en-US" dirty="0"/>
              <a:t>https://evainmadrid.wordpress.com/2013/02/09/the-alhambras-hall-of-the-ambassadors/</a:t>
            </a:r>
          </a:p>
        </p:txBody>
      </p:sp>
      <p:sp>
        <p:nvSpPr>
          <p:cNvPr id="5" name="文字方塊 4">
            <a:extLst>
              <a:ext uri="{FF2B5EF4-FFF2-40B4-BE49-F238E27FC236}">
                <a16:creationId xmlns:a16="http://schemas.microsoft.com/office/drawing/2014/main" id="{27C538A1-FFCD-4F22-B302-A2FC901CECDE}"/>
              </a:ext>
            </a:extLst>
          </p:cNvPr>
          <p:cNvSpPr txBox="1"/>
          <p:nvPr/>
        </p:nvSpPr>
        <p:spPr>
          <a:xfrm>
            <a:off x="6676103" y="1056942"/>
            <a:ext cx="445073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All about pattern and geometry</a:t>
            </a:r>
          </a:p>
          <a:p>
            <a:pPr marL="285750" indent="-285750">
              <a:buFont typeface="Arial" panose="020B0604020202020204" pitchFamily="34" charset="0"/>
              <a:buChar char="•"/>
            </a:pPr>
            <a:r>
              <a:rPr lang="en-US" dirty="0"/>
              <a:t>Contemplation and reflection</a:t>
            </a:r>
          </a:p>
          <a:p>
            <a:pPr marL="285750" indent="-285750">
              <a:buFont typeface="Arial" panose="020B0604020202020204" pitchFamily="34" charset="0"/>
              <a:buChar char="•"/>
            </a:pPr>
            <a:r>
              <a:rPr lang="en-US" dirty="0"/>
              <a:t>Bring people close to the God</a:t>
            </a:r>
          </a:p>
          <a:p>
            <a:pPr marL="285750" indent="-285750">
              <a:buFont typeface="Arial" panose="020B0604020202020204" pitchFamily="34" charset="0"/>
              <a:buChar char="•"/>
            </a:pPr>
            <a:r>
              <a:rPr lang="en-US" dirty="0"/>
              <a:t>Full of number seven and four</a:t>
            </a:r>
          </a:p>
          <a:p>
            <a:pPr marL="800100" lvl="1" indent="-342900">
              <a:buFont typeface="+mj-lt"/>
              <a:buAutoNum type="arabicPeriod"/>
            </a:pPr>
            <a:r>
              <a:rPr lang="en-US" dirty="0"/>
              <a:t>Seven: stages by which the soul ascend to God</a:t>
            </a:r>
          </a:p>
          <a:p>
            <a:pPr marL="800100" lvl="1" indent="-342900">
              <a:buFont typeface="+mj-lt"/>
              <a:buAutoNum type="arabicPeriod"/>
            </a:pPr>
            <a:r>
              <a:rPr lang="en-US" dirty="0"/>
              <a:t>Four: numbers of areas into which the vault of heaven could be divided</a:t>
            </a:r>
          </a:p>
          <a:p>
            <a:pPr marL="285750" indent="-285750">
              <a:buFont typeface="Arial" panose="020B0604020202020204" pitchFamily="34" charset="0"/>
              <a:buChar char="•"/>
            </a:pPr>
            <a:r>
              <a:rPr lang="en-US" dirty="0"/>
              <a:t>“There is no God but Allah. There is no conqueror but Allah”</a:t>
            </a:r>
          </a:p>
          <a:p>
            <a:pPr marL="742950" lvl="1" indent="-285750">
              <a:buFont typeface="Arial" panose="020B0604020202020204" pitchFamily="34" charset="0"/>
              <a:buChar char="•"/>
            </a:pPr>
            <a:r>
              <a:rPr lang="en-US" dirty="0"/>
              <a:t> Using water’s reflection, shifting and ephemeral to show the Islam’s tenet in architecture form that ”There is no God but God, there is no reality other than his higher reality. Everything people experienced in life is impermanent and insubstantial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13438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785BA-010F-430C-940B-CBD0A8EC3A3F}"/>
              </a:ext>
            </a:extLst>
          </p:cNvPr>
          <p:cNvSpPr>
            <a:spLocks noGrp="1"/>
          </p:cNvSpPr>
          <p:nvPr>
            <p:ph type="title"/>
          </p:nvPr>
        </p:nvSpPr>
        <p:spPr/>
        <p:txBody>
          <a:bodyPr/>
          <a:lstStyle/>
          <a:p>
            <a:r>
              <a:rPr lang="en-US" b="1" dirty="0"/>
              <a:t>Royal Seat of San Lorenzo de El Escorial</a:t>
            </a:r>
            <a:endParaRPr lang="en-US" dirty="0"/>
          </a:p>
        </p:txBody>
      </p:sp>
      <p:pic>
        <p:nvPicPr>
          <p:cNvPr id="1026" name="Picture 2" descr="Vista aerea del Monasterio de El Escorial.jpg">
            <a:extLst>
              <a:ext uri="{FF2B5EF4-FFF2-40B4-BE49-F238E27FC236}">
                <a16:creationId xmlns:a16="http://schemas.microsoft.com/office/drawing/2014/main" id="{9E9D5559-10DD-4351-8790-B14B9B62C6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6509" y="1931988"/>
            <a:ext cx="6542981"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92740CB-AC8D-44ED-8C01-603551693441}"/>
              </a:ext>
            </a:extLst>
          </p:cNvPr>
          <p:cNvSpPr txBox="1"/>
          <p:nvPr/>
        </p:nvSpPr>
        <p:spPr>
          <a:xfrm>
            <a:off x="8826500" y="2438400"/>
            <a:ext cx="1963807" cy="369332"/>
          </a:xfrm>
          <a:prstGeom prst="rect">
            <a:avLst/>
          </a:prstGeom>
          <a:noFill/>
        </p:spPr>
        <p:txBody>
          <a:bodyPr wrap="none" rtlCol="0">
            <a:spAutoFit/>
          </a:bodyPr>
          <a:lstStyle/>
          <a:p>
            <a:r>
              <a:rPr lang="en-US" altLang="zh-CN" dirty="0"/>
              <a:t>Palace for Philip </a:t>
            </a:r>
            <a:r>
              <a:rPr lang="zh-CN" altLang="en-US" dirty="0"/>
              <a:t>②</a:t>
            </a:r>
            <a:endParaRPr lang="en-US" dirty="0"/>
          </a:p>
        </p:txBody>
      </p:sp>
    </p:spTree>
    <p:extLst>
      <p:ext uri="{BB962C8B-B14F-4D97-AF65-F5344CB8AC3E}">
        <p14:creationId xmlns:p14="http://schemas.microsoft.com/office/powerpoint/2010/main" val="3795298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122" name="Picture 2" descr="Royal Monastery of Santa Maria de Guadalupe.jpg">
            <a:extLst>
              <a:ext uri="{FF2B5EF4-FFF2-40B4-BE49-F238E27FC236}">
                <a16:creationId xmlns:a16="http://schemas.microsoft.com/office/drawing/2014/main" id="{84AD6E68-B683-4E7F-9F05-35C82C42AA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05" r="28253"/>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F7A30F95-AC63-4F90-8C32-41570C05392F}"/>
              </a:ext>
            </a:extLst>
          </p:cNvPr>
          <p:cNvSpPr>
            <a:spLocks noGrp="1"/>
          </p:cNvSpPr>
          <p:nvPr>
            <p:ph type="title"/>
          </p:nvPr>
        </p:nvSpPr>
        <p:spPr>
          <a:xfrm>
            <a:off x="655320" y="365125"/>
            <a:ext cx="5120114" cy="1692794"/>
          </a:xfrm>
        </p:spPr>
        <p:txBody>
          <a:bodyPr>
            <a:normAutofit/>
          </a:bodyPr>
          <a:lstStyle/>
          <a:p>
            <a:r>
              <a:rPr lang="en-US" dirty="0"/>
              <a:t>Extremadura</a:t>
            </a:r>
            <a:br>
              <a:rPr lang="en-US" dirty="0"/>
            </a:br>
            <a:r>
              <a:rPr lang="en-US" sz="2000" dirty="0" err="1"/>
              <a:t>Comunidad</a:t>
            </a:r>
            <a:r>
              <a:rPr lang="en-US" sz="2000" dirty="0"/>
              <a:t> </a:t>
            </a:r>
            <a:r>
              <a:rPr lang="en-US" sz="2000" dirty="0" err="1"/>
              <a:t>autónoma</a:t>
            </a:r>
            <a:endParaRPr lang="en-US" dirty="0"/>
          </a:p>
        </p:txBody>
      </p:sp>
      <p:sp>
        <p:nvSpPr>
          <p:cNvPr id="3" name="內容版面配置區 2">
            <a:extLst>
              <a:ext uri="{FF2B5EF4-FFF2-40B4-BE49-F238E27FC236}">
                <a16:creationId xmlns:a16="http://schemas.microsoft.com/office/drawing/2014/main" id="{E6708FD0-6FDB-4FD1-933F-F895CF4243DC}"/>
              </a:ext>
            </a:extLst>
          </p:cNvPr>
          <p:cNvSpPr>
            <a:spLocks noGrp="1"/>
          </p:cNvSpPr>
          <p:nvPr>
            <p:ph idx="1"/>
          </p:nvPr>
        </p:nvSpPr>
        <p:spPr>
          <a:xfrm>
            <a:off x="655321" y="2575034"/>
            <a:ext cx="5120113" cy="3462228"/>
          </a:xfrm>
        </p:spPr>
        <p:txBody>
          <a:bodyPr>
            <a:normAutofit/>
          </a:bodyPr>
          <a:lstStyle/>
          <a:p>
            <a:r>
              <a:rPr lang="en-US" dirty="0"/>
              <a:t>Trujillo, </a:t>
            </a:r>
            <a:r>
              <a:rPr lang="en-US" dirty="0" err="1"/>
              <a:t>Cáceres</a:t>
            </a:r>
            <a:endParaRPr lang="en-US" dirty="0"/>
          </a:p>
          <a:p>
            <a:r>
              <a:rPr lang="en-US" altLang="zh-CN" sz="1800" dirty="0"/>
              <a:t>Francisco Pizarro González: the Spanish conquistador who led an expedition that conquered the Inca Empire, Peru</a:t>
            </a:r>
          </a:p>
          <a:p>
            <a:r>
              <a:rPr lang="en-US" altLang="zh-CN" sz="1800" dirty="0"/>
              <a:t>The style of Renaissance</a:t>
            </a:r>
          </a:p>
          <a:p>
            <a:r>
              <a:rPr lang="en-US" sz="1800" dirty="0"/>
              <a:t>Monastery of Santa María de Guadalupe</a:t>
            </a:r>
          </a:p>
          <a:p>
            <a:r>
              <a:rPr lang="en-US" altLang="zh-CN" sz="1800" dirty="0"/>
              <a:t>Virgin of Guadalupe, Madonna of Guadalupe</a:t>
            </a:r>
          </a:p>
          <a:p>
            <a:pPr lvl="1"/>
            <a:r>
              <a:rPr lang="en-US" sz="1400" dirty="0"/>
              <a:t>May carved by St Luke</a:t>
            </a:r>
            <a:br>
              <a:rPr lang="en-US" sz="1400" dirty="0"/>
            </a:br>
            <a:endParaRPr lang="en-US" sz="1400" dirty="0"/>
          </a:p>
        </p:txBody>
      </p:sp>
      <p:pic>
        <p:nvPicPr>
          <p:cNvPr id="5124" name="Picture 4" descr="Virgen de guadalupe1.jpg">
            <a:extLst>
              <a:ext uri="{FF2B5EF4-FFF2-40B4-BE49-F238E27FC236}">
                <a16:creationId xmlns:a16="http://schemas.microsoft.com/office/drawing/2014/main" id="{668BA017-2056-410B-BAE2-94B245CA5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227320" y="4306148"/>
            <a:ext cx="161644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839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38988B-1708-46F1-8DC0-27FE4BD795E9}"/>
              </a:ext>
            </a:extLst>
          </p:cNvPr>
          <p:cNvSpPr>
            <a:spLocks noGrp="1"/>
          </p:cNvSpPr>
          <p:nvPr>
            <p:ph type="title"/>
          </p:nvPr>
        </p:nvSpPr>
        <p:spPr/>
        <p:txBody>
          <a:bodyPr/>
          <a:lstStyle/>
          <a:p>
            <a:r>
              <a:rPr lang="en-US" altLang="zh-CN" dirty="0"/>
              <a:t>Salamanca</a:t>
            </a:r>
            <a:br>
              <a:rPr lang="en-US" altLang="zh-CN" dirty="0"/>
            </a:br>
            <a:r>
              <a:rPr lang="en-US" sz="3200" dirty="0"/>
              <a:t>Castilla y León</a:t>
            </a:r>
            <a:endParaRPr lang="en-US" dirty="0"/>
          </a:p>
        </p:txBody>
      </p:sp>
      <p:sp>
        <p:nvSpPr>
          <p:cNvPr id="3" name="內容版面配置區 2">
            <a:extLst>
              <a:ext uri="{FF2B5EF4-FFF2-40B4-BE49-F238E27FC236}">
                <a16:creationId xmlns:a16="http://schemas.microsoft.com/office/drawing/2014/main" id="{84E71C76-74B1-44F6-8A2F-70E46FF8AA37}"/>
              </a:ext>
            </a:extLst>
          </p:cNvPr>
          <p:cNvSpPr>
            <a:spLocks noGrp="1"/>
          </p:cNvSpPr>
          <p:nvPr>
            <p:ph idx="1"/>
          </p:nvPr>
        </p:nvSpPr>
        <p:spPr/>
        <p:txBody>
          <a:bodyPr/>
          <a:lstStyle/>
          <a:p>
            <a:r>
              <a:rPr lang="en-US" altLang="zh-CN" dirty="0"/>
              <a:t>Spanish Inquisition,</a:t>
            </a:r>
            <a:r>
              <a:rPr lang="zh-CN" altLang="en-US" dirty="0"/>
              <a:t> </a:t>
            </a:r>
            <a:r>
              <a:rPr lang="en-US" altLang="zh-CN" dirty="0"/>
              <a:t>rigorous</a:t>
            </a:r>
            <a:r>
              <a:rPr lang="zh-CN" altLang="en-US" dirty="0"/>
              <a:t> </a:t>
            </a:r>
            <a:r>
              <a:rPr lang="en-US" altLang="zh-CN" dirty="0"/>
              <a:t>censorship </a:t>
            </a:r>
          </a:p>
          <a:p>
            <a:r>
              <a:rPr lang="en-US" altLang="zh-CN" dirty="0"/>
              <a:t>Plaza Mayor</a:t>
            </a:r>
          </a:p>
          <a:p>
            <a:endParaRPr lang="en-US" altLang="zh-CN" dirty="0"/>
          </a:p>
        </p:txBody>
      </p:sp>
    </p:spTree>
    <p:extLst>
      <p:ext uri="{BB962C8B-B14F-4D97-AF65-F5344CB8AC3E}">
        <p14:creationId xmlns:p14="http://schemas.microsoft.com/office/powerpoint/2010/main" val="2254913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146" name="Picture 2" descr="Toledo and the Tagus River">
            <a:extLst>
              <a:ext uri="{FF2B5EF4-FFF2-40B4-BE49-F238E27FC236}">
                <a16:creationId xmlns:a16="http://schemas.microsoft.com/office/drawing/2014/main" id="{E52BE622-1614-4F44-8157-5BFE1830F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51" r="24208"/>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F5684600-797E-4812-B13F-2EACD1FE9841}"/>
              </a:ext>
            </a:extLst>
          </p:cNvPr>
          <p:cNvSpPr>
            <a:spLocks noGrp="1"/>
          </p:cNvSpPr>
          <p:nvPr>
            <p:ph type="title"/>
          </p:nvPr>
        </p:nvSpPr>
        <p:spPr>
          <a:xfrm>
            <a:off x="655320" y="365125"/>
            <a:ext cx="5120114" cy="1692794"/>
          </a:xfrm>
        </p:spPr>
        <p:txBody>
          <a:bodyPr>
            <a:normAutofit/>
          </a:bodyPr>
          <a:lstStyle/>
          <a:p>
            <a:r>
              <a:rPr lang="en-US" dirty="0"/>
              <a:t>Toledo city</a:t>
            </a:r>
            <a:br>
              <a:rPr lang="en-US" dirty="0"/>
            </a:br>
            <a:r>
              <a:rPr lang="en-US" sz="2000" dirty="0"/>
              <a:t>Castilla La Mancha</a:t>
            </a:r>
            <a:r>
              <a:rPr lang="en-US" dirty="0"/>
              <a:t>	</a:t>
            </a:r>
          </a:p>
        </p:txBody>
      </p:sp>
      <p:sp>
        <p:nvSpPr>
          <p:cNvPr id="3" name="內容版面配置區 2">
            <a:extLst>
              <a:ext uri="{FF2B5EF4-FFF2-40B4-BE49-F238E27FC236}">
                <a16:creationId xmlns:a16="http://schemas.microsoft.com/office/drawing/2014/main" id="{5B9745F6-2A97-41CB-B440-53B1CD98F409}"/>
              </a:ext>
            </a:extLst>
          </p:cNvPr>
          <p:cNvSpPr>
            <a:spLocks noGrp="1"/>
          </p:cNvSpPr>
          <p:nvPr>
            <p:ph idx="1"/>
          </p:nvPr>
        </p:nvSpPr>
        <p:spPr>
          <a:xfrm>
            <a:off x="655321" y="2575034"/>
            <a:ext cx="5120113" cy="3462228"/>
          </a:xfrm>
        </p:spPr>
        <p:txBody>
          <a:bodyPr>
            <a:normAutofit/>
          </a:bodyPr>
          <a:lstStyle/>
          <a:p>
            <a:r>
              <a:rPr lang="en-US" altLang="zh-CN" sz="1800" dirty="0"/>
              <a:t>Religious Center, center of </a:t>
            </a:r>
            <a:r>
              <a:rPr lang="en-US" sz="1800" dirty="0"/>
              <a:t>La Mancha</a:t>
            </a:r>
            <a:endParaRPr lang="en-US" altLang="zh-CN" sz="1800" dirty="0"/>
          </a:p>
          <a:p>
            <a:r>
              <a:rPr lang="en-US" altLang="zh-CN" sz="1800" dirty="0"/>
              <a:t>Decorated</a:t>
            </a:r>
            <a:r>
              <a:rPr lang="zh-CN" altLang="en-US" sz="1800" dirty="0"/>
              <a:t> </a:t>
            </a:r>
            <a:r>
              <a:rPr lang="en-US" altLang="zh-CN" sz="1800" dirty="0"/>
              <a:t>like</a:t>
            </a:r>
            <a:r>
              <a:rPr lang="zh-CN" altLang="en-US" sz="1800" dirty="0"/>
              <a:t> </a:t>
            </a:r>
            <a:r>
              <a:rPr lang="en-US" altLang="zh-CN" sz="1800" dirty="0"/>
              <a:t>Roma,</a:t>
            </a:r>
            <a:r>
              <a:rPr lang="zh-CN" altLang="en-US" sz="1800" dirty="0"/>
              <a:t> </a:t>
            </a:r>
            <a:r>
              <a:rPr lang="en-US" altLang="zh-CN" sz="1800" dirty="0"/>
              <a:t>mystical</a:t>
            </a:r>
            <a:r>
              <a:rPr lang="zh-CN" altLang="en-US" sz="1800" dirty="0"/>
              <a:t> </a:t>
            </a:r>
            <a:r>
              <a:rPr lang="en-US" altLang="zh-CN" sz="1800" dirty="0"/>
              <a:t>spirit </a:t>
            </a:r>
          </a:p>
          <a:p>
            <a:pPr lvl="1"/>
            <a:r>
              <a:rPr lang="en-US" sz="1800" dirty="0"/>
              <a:t>Saint </a:t>
            </a:r>
            <a:r>
              <a:rPr lang="en-US" sz="1800" dirty="0" err="1"/>
              <a:t>Pancrathio</a:t>
            </a:r>
            <a:r>
              <a:rPr lang="en-US" sz="1800" dirty="0"/>
              <a:t>(</a:t>
            </a:r>
            <a:r>
              <a:rPr lang="en-US" altLang="zh-CN" sz="1800" dirty="0"/>
              <a:t>Saint of </a:t>
            </a:r>
            <a:r>
              <a:rPr lang="en-US" sz="1800" dirty="0"/>
              <a:t>health, money and work)</a:t>
            </a:r>
          </a:p>
          <a:p>
            <a:pPr lvl="1"/>
            <a:r>
              <a:rPr lang="en-US" sz="1800" dirty="0"/>
              <a:t>Saint Teresa(</a:t>
            </a:r>
            <a:r>
              <a:rPr lang="en-US" altLang="zh-CN" sz="1800" dirty="0"/>
              <a:t>Saint of write and peace</a:t>
            </a:r>
            <a:r>
              <a:rPr lang="en-US" sz="1800" dirty="0"/>
              <a:t>)</a:t>
            </a:r>
          </a:p>
          <a:p>
            <a:pPr lvl="1"/>
            <a:r>
              <a:rPr lang="en-US" sz="1800" dirty="0"/>
              <a:t>Saint Anthony(Saint of love for the single girls)</a:t>
            </a:r>
          </a:p>
          <a:p>
            <a:pPr lvl="1"/>
            <a:endParaRPr lang="en-US" sz="1800" dirty="0"/>
          </a:p>
        </p:txBody>
      </p:sp>
    </p:spTree>
    <p:extLst>
      <p:ext uri="{BB962C8B-B14F-4D97-AF65-F5344CB8AC3E}">
        <p14:creationId xmlns:p14="http://schemas.microsoft.com/office/powerpoint/2010/main" val="3853258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196" name="Picture 4" descr="Related image">
            <a:extLst>
              <a:ext uri="{FF2B5EF4-FFF2-40B4-BE49-F238E27FC236}">
                <a16:creationId xmlns:a16="http://schemas.microsoft.com/office/drawing/2014/main" id="{C346EF95-F0FE-46F0-9021-1B4CA001B4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35"/>
          <a:stretch/>
        </p:blipFill>
        <p:spPr bwMode="auto">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a:noFill/>
          <a:extLst>
            <a:ext uri="{909E8E84-426E-40DD-AFC4-6F175D3DCCD1}">
              <a14:hiddenFill xmlns:a14="http://schemas.microsoft.com/office/drawing/2010/main">
                <a:solidFill>
                  <a:srgbClr val="FFFFFF"/>
                </a:solidFill>
              </a14:hiddenFill>
            </a:ext>
          </a:extLst>
        </p:spPr>
      </p:pic>
      <p:pic>
        <p:nvPicPr>
          <p:cNvPr id="8194" name="Picture 2" descr="Image result for Frank Gehryâs Guggenheim]">
            <a:extLst>
              <a:ext uri="{FF2B5EF4-FFF2-40B4-BE49-F238E27FC236}">
                <a16:creationId xmlns:a16="http://schemas.microsoft.com/office/drawing/2014/main" id="{511C875B-05BE-4354-A711-80CD5DEAF1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54"/>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7F973B60-E51D-4A9B-8B93-910054082206}"/>
              </a:ext>
            </a:extLst>
          </p:cNvPr>
          <p:cNvSpPr>
            <a:spLocks noGrp="1"/>
          </p:cNvSpPr>
          <p:nvPr>
            <p:ph type="title"/>
          </p:nvPr>
        </p:nvSpPr>
        <p:spPr>
          <a:xfrm>
            <a:off x="618064" y="2166721"/>
            <a:ext cx="3886199" cy="915035"/>
          </a:xfrm>
        </p:spPr>
        <p:txBody>
          <a:bodyPr>
            <a:normAutofit/>
          </a:bodyPr>
          <a:lstStyle/>
          <a:p>
            <a:r>
              <a:rPr lang="en-US" sz="3600"/>
              <a:t>Bilbao</a:t>
            </a:r>
          </a:p>
        </p:txBody>
      </p:sp>
      <p:sp>
        <p:nvSpPr>
          <p:cNvPr id="3" name="內容版面配置區 2">
            <a:extLst>
              <a:ext uri="{FF2B5EF4-FFF2-40B4-BE49-F238E27FC236}">
                <a16:creationId xmlns:a16="http://schemas.microsoft.com/office/drawing/2014/main" id="{F8AB4E1E-F9F5-4BB8-A8BB-70F2C9BF0918}"/>
              </a:ext>
            </a:extLst>
          </p:cNvPr>
          <p:cNvSpPr>
            <a:spLocks noGrp="1"/>
          </p:cNvSpPr>
          <p:nvPr>
            <p:ph idx="1"/>
          </p:nvPr>
        </p:nvSpPr>
        <p:spPr>
          <a:xfrm>
            <a:off x="618064" y="3081756"/>
            <a:ext cx="4620544" cy="1775994"/>
          </a:xfrm>
        </p:spPr>
        <p:txBody>
          <a:bodyPr>
            <a:normAutofit/>
          </a:bodyPr>
          <a:lstStyle/>
          <a:p>
            <a:r>
              <a:rPr lang="en-US" sz="1800"/>
              <a:t>Frank Gehry’s Guggenheim</a:t>
            </a:r>
          </a:p>
          <a:p>
            <a:r>
              <a:rPr lang="en-US" sz="1800"/>
              <a:t>Jeff Koon flower-covered Puppy sculpture</a:t>
            </a:r>
          </a:p>
          <a:p>
            <a:endParaRPr lang="en-US" sz="1800"/>
          </a:p>
        </p:txBody>
      </p:sp>
    </p:spTree>
    <p:extLst>
      <p:ext uri="{BB962C8B-B14F-4D97-AF65-F5344CB8AC3E}">
        <p14:creationId xmlns:p14="http://schemas.microsoft.com/office/powerpoint/2010/main" val="361316769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B7C440-C1C3-45AF-879A-85686824DFB0}"/>
              </a:ext>
            </a:extLst>
          </p:cNvPr>
          <p:cNvSpPr>
            <a:spLocks noGrp="1"/>
          </p:cNvSpPr>
          <p:nvPr>
            <p:ph type="title"/>
          </p:nvPr>
        </p:nvSpPr>
        <p:spPr/>
        <p:txBody>
          <a:bodyPr/>
          <a:lstStyle/>
          <a:p>
            <a:r>
              <a:rPr lang="en-US" dirty="0"/>
              <a:t>Spanish	</a:t>
            </a:r>
          </a:p>
        </p:txBody>
      </p:sp>
      <p:sp>
        <p:nvSpPr>
          <p:cNvPr id="3" name="內容版面配置區 2">
            <a:extLst>
              <a:ext uri="{FF2B5EF4-FFF2-40B4-BE49-F238E27FC236}">
                <a16:creationId xmlns:a16="http://schemas.microsoft.com/office/drawing/2014/main" id="{AFB28392-A14B-47B1-91D0-122E5A69EC02}"/>
              </a:ext>
            </a:extLst>
          </p:cNvPr>
          <p:cNvSpPr>
            <a:spLocks noGrp="1"/>
          </p:cNvSpPr>
          <p:nvPr>
            <p:ph idx="1"/>
          </p:nvPr>
        </p:nvSpPr>
        <p:spPr/>
        <p:txBody>
          <a:bodyPr/>
          <a:lstStyle/>
          <a:p>
            <a:r>
              <a:rPr lang="en-US" altLang="zh-CN" dirty="0" err="1"/>
              <a:t>Muy</a:t>
            </a:r>
            <a:r>
              <a:rPr lang="en-US" altLang="zh-CN" dirty="0"/>
              <a:t> Bueno: means very good</a:t>
            </a:r>
          </a:p>
          <a:p>
            <a:r>
              <a:rPr lang="en-US" dirty="0"/>
              <a:t>Lo </a:t>
            </a:r>
            <a:r>
              <a:rPr lang="en-US" dirty="0" err="1"/>
              <a:t>siento</a:t>
            </a:r>
            <a:r>
              <a:rPr lang="en-US" dirty="0"/>
              <a:t>: Sorry</a:t>
            </a:r>
          </a:p>
          <a:p>
            <a:r>
              <a:rPr lang="en-US" dirty="0"/>
              <a:t>Ave</a:t>
            </a:r>
          </a:p>
          <a:p>
            <a:r>
              <a:rPr lang="en-US" dirty="0" err="1"/>
              <a:t>Allegria</a:t>
            </a:r>
            <a:r>
              <a:rPr lang="en-US" dirty="0"/>
              <a:t>: cheerfulness, fun</a:t>
            </a:r>
          </a:p>
          <a:p>
            <a:r>
              <a:rPr lang="en-US" dirty="0"/>
              <a:t>Las </a:t>
            </a:r>
            <a:r>
              <a:rPr lang="en-US" dirty="0" err="1"/>
              <a:t>iglesias</a:t>
            </a:r>
            <a:r>
              <a:rPr lang="en-US" dirty="0"/>
              <a:t>: The church</a:t>
            </a:r>
          </a:p>
          <a:p>
            <a:pPr marL="0" indent="0">
              <a:buNone/>
            </a:pPr>
            <a:r>
              <a:rPr lang="en-US" dirty="0"/>
              <a:t> </a:t>
            </a:r>
          </a:p>
        </p:txBody>
      </p:sp>
    </p:spTree>
    <p:extLst>
      <p:ext uri="{BB962C8B-B14F-4D97-AF65-F5344CB8AC3E}">
        <p14:creationId xmlns:p14="http://schemas.microsoft.com/office/powerpoint/2010/main" val="2793315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http://n4-q.mafengwo.net/s10/M00/95/3B/wKgBZ1lFSy6ABGBfAANiXnEDKQ078.jpeg">
            <a:extLst>
              <a:ext uri="{FF2B5EF4-FFF2-40B4-BE49-F238E27FC236}">
                <a16:creationId xmlns:a16="http://schemas.microsoft.com/office/drawing/2014/main" id="{529235C0-17E7-4F12-BD8A-B79EE191D4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37" r="863"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C2F20CA1-8314-447F-AF97-3BD0F0039E6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San Sebastian </a:t>
            </a:r>
          </a:p>
        </p:txBody>
      </p:sp>
    </p:spTree>
    <p:extLst>
      <p:ext uri="{BB962C8B-B14F-4D97-AF65-F5344CB8AC3E}">
        <p14:creationId xmlns:p14="http://schemas.microsoft.com/office/powerpoint/2010/main" val="3910650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753F60-DFDD-490C-9EEC-E002CAAB2B14}"/>
              </a:ext>
            </a:extLst>
          </p:cNvPr>
          <p:cNvSpPr>
            <a:spLocks noGrp="1"/>
          </p:cNvSpPr>
          <p:nvPr>
            <p:ph type="title"/>
          </p:nvPr>
        </p:nvSpPr>
        <p:spPr/>
        <p:txBody>
          <a:bodyPr/>
          <a:lstStyle/>
          <a:p>
            <a:r>
              <a:rPr lang="en-US" dirty="0"/>
              <a:t>Rioja Region winery </a:t>
            </a:r>
            <a:br>
              <a:rPr lang="en-US" dirty="0"/>
            </a:br>
            <a:r>
              <a:rPr lang="en-US" dirty="0"/>
              <a:t>By Santiago </a:t>
            </a:r>
            <a:r>
              <a:rPr lang="en-US" dirty="0" err="1"/>
              <a:t>calatrava</a:t>
            </a:r>
            <a:endParaRPr lang="en-US" dirty="0"/>
          </a:p>
        </p:txBody>
      </p:sp>
      <p:pic>
        <p:nvPicPr>
          <p:cNvPr id="9218" name="Picture 2" descr="Image result for rioja region winery Santiago calatrava">
            <a:extLst>
              <a:ext uri="{FF2B5EF4-FFF2-40B4-BE49-F238E27FC236}">
                <a16:creationId xmlns:a16="http://schemas.microsoft.com/office/drawing/2014/main" id="{920FEE18-2564-4BE2-9682-40FB78746E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9230" y="1690688"/>
            <a:ext cx="8465820" cy="487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8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40312-DD45-4A0B-8AB3-5861F17D4B62}"/>
              </a:ext>
            </a:extLst>
          </p:cNvPr>
          <p:cNvSpPr>
            <a:spLocks noGrp="1"/>
          </p:cNvSpPr>
          <p:nvPr>
            <p:ph type="title"/>
          </p:nvPr>
        </p:nvSpPr>
        <p:spPr/>
        <p:txBody>
          <a:bodyPr/>
          <a:lstStyle/>
          <a:p>
            <a:r>
              <a:rPr lang="en-US" altLang="zh-CN" dirty="0"/>
              <a:t>People		</a:t>
            </a:r>
            <a:endParaRPr lang="en-US" dirty="0"/>
          </a:p>
        </p:txBody>
      </p:sp>
      <p:sp>
        <p:nvSpPr>
          <p:cNvPr id="3" name="內容版面配置區 2">
            <a:extLst>
              <a:ext uri="{FF2B5EF4-FFF2-40B4-BE49-F238E27FC236}">
                <a16:creationId xmlns:a16="http://schemas.microsoft.com/office/drawing/2014/main" id="{A1E1A26C-3989-4FEF-AE4F-6ECAC4484065}"/>
              </a:ext>
            </a:extLst>
          </p:cNvPr>
          <p:cNvSpPr>
            <a:spLocks noGrp="1"/>
          </p:cNvSpPr>
          <p:nvPr>
            <p:ph idx="1"/>
          </p:nvPr>
        </p:nvSpPr>
        <p:spPr>
          <a:xfrm>
            <a:off x="838200" y="1529169"/>
            <a:ext cx="5016500" cy="4667250"/>
          </a:xfrm>
        </p:spPr>
        <p:txBody>
          <a:bodyPr>
            <a:normAutofit fontScale="92500"/>
          </a:bodyPr>
          <a:lstStyle/>
          <a:p>
            <a:r>
              <a:rPr lang="en-US" altLang="zh-CN" dirty="0"/>
              <a:t>Abd Al-Rahman(731-788)</a:t>
            </a:r>
          </a:p>
          <a:p>
            <a:pPr lvl="1"/>
            <a:r>
              <a:rPr lang="en-US" altLang="zh-CN" dirty="0"/>
              <a:t>Creator of the Cordoba City</a:t>
            </a:r>
          </a:p>
          <a:p>
            <a:r>
              <a:rPr lang="en-US" altLang="zh-CN" dirty="0"/>
              <a:t>Pedro the Cruel(1334-1369)</a:t>
            </a:r>
          </a:p>
          <a:p>
            <a:pPr lvl="1"/>
            <a:r>
              <a:rPr lang="en-US" altLang="zh-CN" dirty="0"/>
              <a:t>The might of Abd al-Rahman</a:t>
            </a:r>
          </a:p>
          <a:p>
            <a:pPr lvl="1"/>
            <a:r>
              <a:rPr lang="en-US" altLang="zh-CN" dirty="0"/>
              <a:t>Caliph of AI-</a:t>
            </a:r>
            <a:r>
              <a:rPr lang="en-US" altLang="zh-CN" dirty="0" err="1"/>
              <a:t>Andalus</a:t>
            </a:r>
            <a:endParaRPr lang="en-US" altLang="zh-CN" dirty="0"/>
          </a:p>
          <a:p>
            <a:pPr lvl="1"/>
            <a:r>
              <a:rPr lang="en-US" altLang="zh-CN" dirty="0"/>
              <a:t>Descendant of the great exile</a:t>
            </a:r>
          </a:p>
          <a:p>
            <a:r>
              <a:rPr lang="en-US" altLang="zh-CN" dirty="0"/>
              <a:t>Isabel I la </a:t>
            </a:r>
            <a:r>
              <a:rPr lang="en-US" altLang="zh-CN" dirty="0" err="1"/>
              <a:t>Católica</a:t>
            </a:r>
            <a:r>
              <a:rPr lang="en-US" altLang="zh-CN" dirty="0"/>
              <a:t>(1451-1504)</a:t>
            </a:r>
          </a:p>
          <a:p>
            <a:pPr lvl="1"/>
            <a:r>
              <a:rPr lang="en-US" dirty="0"/>
              <a:t>Queen of Castile</a:t>
            </a:r>
          </a:p>
          <a:p>
            <a:r>
              <a:rPr lang="en-US" dirty="0"/>
              <a:t>Saint Teresa of Avila(1515-1582)</a:t>
            </a:r>
          </a:p>
          <a:p>
            <a:r>
              <a:rPr lang="en-US" altLang="zh-CN" dirty="0"/>
              <a:t>Francisco Pizarro González(1471-1541)</a:t>
            </a:r>
          </a:p>
          <a:p>
            <a:endParaRPr lang="en-US" dirty="0"/>
          </a:p>
          <a:p>
            <a:endParaRPr lang="en-US" dirty="0"/>
          </a:p>
          <a:p>
            <a:endParaRPr lang="en-US" altLang="zh-CN" dirty="0"/>
          </a:p>
          <a:p>
            <a:pPr lvl="1"/>
            <a:endParaRPr lang="en-US" altLang="zh-CN" dirty="0"/>
          </a:p>
          <a:p>
            <a:pPr lvl="1"/>
            <a:endParaRPr lang="en-US" altLang="zh-CN" dirty="0"/>
          </a:p>
          <a:p>
            <a:endParaRPr lang="en-US" dirty="0"/>
          </a:p>
        </p:txBody>
      </p:sp>
      <p:sp>
        <p:nvSpPr>
          <p:cNvPr id="4" name="文字方塊 3">
            <a:extLst>
              <a:ext uri="{FF2B5EF4-FFF2-40B4-BE49-F238E27FC236}">
                <a16:creationId xmlns:a16="http://schemas.microsoft.com/office/drawing/2014/main" id="{AB561E87-2BE2-41A5-8E64-18DF8653CA8C}"/>
              </a:ext>
            </a:extLst>
          </p:cNvPr>
          <p:cNvSpPr txBox="1"/>
          <p:nvPr/>
        </p:nvSpPr>
        <p:spPr>
          <a:xfrm>
            <a:off x="5854700" y="815806"/>
            <a:ext cx="5664200" cy="6555641"/>
          </a:xfrm>
          <a:prstGeom prst="rect">
            <a:avLst/>
          </a:prstGeom>
          <a:noFill/>
        </p:spPr>
        <p:txBody>
          <a:bodyPr wrap="square" rtlCol="0">
            <a:spAutoFit/>
          </a:bodyPr>
          <a:lstStyle/>
          <a:p>
            <a:r>
              <a:rPr lang="en-US" altLang="zh-CN" sz="2400" dirty="0"/>
              <a:t>Artist</a:t>
            </a:r>
          </a:p>
          <a:p>
            <a:pPr marL="285750" indent="-285750">
              <a:buFont typeface="Arial" panose="020B0604020202020204" pitchFamily="34" charset="0"/>
              <a:buChar char="•"/>
            </a:pPr>
            <a:r>
              <a:rPr lang="en-US" altLang="zh-CN" sz="2000" dirty="0"/>
              <a:t>El Greco(1541-1614)</a:t>
            </a:r>
            <a:r>
              <a:rPr lang="en-US" sz="2000" b="1" dirty="0"/>
              <a:t> </a:t>
            </a:r>
          </a:p>
          <a:p>
            <a:pPr marL="285750" indent="-285750">
              <a:buFont typeface="Arial" panose="020B0604020202020204" pitchFamily="34" charset="0"/>
              <a:buChar char="•"/>
            </a:pPr>
            <a:r>
              <a:rPr lang="en-US" sz="2000" dirty="0"/>
              <a:t>Francisco de </a:t>
            </a:r>
            <a:r>
              <a:rPr lang="en-US" sz="2000" dirty="0" err="1"/>
              <a:t>Zurbarán</a:t>
            </a:r>
            <a:r>
              <a:rPr lang="en-US" sz="2000" dirty="0"/>
              <a:t>(1598-1664)</a:t>
            </a:r>
          </a:p>
          <a:p>
            <a:pPr marL="285750" indent="-285750">
              <a:buFont typeface="Arial" panose="020B0604020202020204" pitchFamily="34" charset="0"/>
              <a:buChar char="•"/>
            </a:pPr>
            <a:r>
              <a:rPr lang="en-US" sz="2000" dirty="0" err="1"/>
              <a:t>Jusepe</a:t>
            </a:r>
            <a:r>
              <a:rPr lang="en-US" sz="2000" dirty="0"/>
              <a:t> de Ribera(1591-1652)</a:t>
            </a:r>
          </a:p>
          <a:p>
            <a:pPr marL="285750" indent="-285750">
              <a:buFont typeface="Arial" panose="020B0604020202020204" pitchFamily="34" charset="0"/>
              <a:buChar char="•"/>
            </a:pPr>
            <a:r>
              <a:rPr lang="en-US" altLang="zh-CN" sz="2000" dirty="0"/>
              <a:t>Juan de Navarrete(1526-1579)</a:t>
            </a:r>
          </a:p>
          <a:p>
            <a:pPr marL="285750" indent="-285750">
              <a:buFont typeface="Arial" panose="020B0604020202020204" pitchFamily="34" charset="0"/>
              <a:buChar char="•"/>
            </a:pPr>
            <a:r>
              <a:rPr lang="en-US" altLang="zh-CN" sz="2000" dirty="0"/>
              <a:t>Antonio de Pereda(1611-1678)</a:t>
            </a:r>
          </a:p>
          <a:p>
            <a:pPr marL="285750" indent="-285750">
              <a:buFont typeface="Arial" panose="020B0604020202020204" pitchFamily="34" charset="0"/>
              <a:buChar char="•"/>
            </a:pPr>
            <a:r>
              <a:rPr lang="en-US" sz="2000" dirty="0"/>
              <a:t>Juan Sánchez </a:t>
            </a:r>
            <a:r>
              <a:rPr lang="en-US" sz="2000" dirty="0" err="1"/>
              <a:t>Cotán</a:t>
            </a:r>
            <a:r>
              <a:rPr lang="en-US" sz="2000" dirty="0"/>
              <a:t>(1560-1627)</a:t>
            </a:r>
          </a:p>
          <a:p>
            <a:pPr marL="285750" indent="-285750">
              <a:buFont typeface="Arial" panose="020B0604020202020204" pitchFamily="34" charset="0"/>
              <a:buChar char="•"/>
            </a:pPr>
            <a:r>
              <a:rPr lang="en-US" sz="2000" dirty="0"/>
              <a:t>Diego de Velazquez(1599-1660)</a:t>
            </a:r>
          </a:p>
          <a:p>
            <a:pPr marL="285750" indent="-285750">
              <a:buFont typeface="Arial" panose="020B0604020202020204" pitchFamily="34" charset="0"/>
              <a:buChar char="•"/>
            </a:pPr>
            <a:r>
              <a:rPr lang="en-US" sz="2000" dirty="0"/>
              <a:t>Francisco de Goya y </a:t>
            </a:r>
            <a:r>
              <a:rPr lang="en-US" sz="2000" dirty="0" err="1"/>
              <a:t>Lucientes</a:t>
            </a:r>
            <a:r>
              <a:rPr lang="en-US" sz="2000" dirty="0"/>
              <a:t>(1746-1828)</a:t>
            </a:r>
          </a:p>
          <a:p>
            <a:pPr marL="285750" indent="-285750">
              <a:buFont typeface="Arial" panose="020B0604020202020204" pitchFamily="34" charset="0"/>
              <a:buChar char="•"/>
            </a:pPr>
            <a:r>
              <a:rPr lang="en-US" sz="2000" dirty="0"/>
              <a:t>Antoni </a:t>
            </a:r>
            <a:r>
              <a:rPr lang="en-US" sz="2000" dirty="0" err="1"/>
              <a:t>Gaudí</a:t>
            </a:r>
            <a:r>
              <a:rPr lang="en-US" sz="2000" dirty="0"/>
              <a:t>(1852-1926)</a:t>
            </a:r>
          </a:p>
          <a:p>
            <a:pPr marL="285750" indent="-285750">
              <a:buFont typeface="Arial" panose="020B0604020202020204" pitchFamily="34" charset="0"/>
              <a:buChar char="•"/>
            </a:pPr>
            <a:r>
              <a:rPr lang="en-US" sz="2000" dirty="0"/>
              <a:t>Salvador Dali(1904-1989)</a:t>
            </a:r>
          </a:p>
          <a:p>
            <a:pPr marL="285750" indent="-285750">
              <a:buFont typeface="Arial" panose="020B0604020202020204" pitchFamily="34" charset="0"/>
              <a:buChar char="•"/>
            </a:pPr>
            <a:r>
              <a:rPr lang="en-US" sz="2000" dirty="0"/>
              <a:t>Henry Moore(1898-1986)</a:t>
            </a:r>
          </a:p>
          <a:p>
            <a:pPr marL="285750" indent="-285750">
              <a:buFont typeface="Arial" panose="020B0604020202020204" pitchFamily="34" charset="0"/>
              <a:buChar char="•"/>
            </a:pPr>
            <a:r>
              <a:rPr lang="en-US" sz="2000" dirty="0"/>
              <a:t>Pablo Picasso(1881-1973)</a:t>
            </a:r>
          </a:p>
          <a:p>
            <a:pPr marL="285750" indent="-285750">
              <a:buFont typeface="Arial" panose="020B0604020202020204" pitchFamily="34" charset="0"/>
              <a:buChar char="•"/>
            </a:pPr>
            <a:r>
              <a:rPr lang="en-US" sz="2000" dirty="0"/>
              <a:t>Joan Miró(1893-1983) </a:t>
            </a:r>
          </a:p>
          <a:p>
            <a:pPr marL="285750" indent="-285750">
              <a:buFont typeface="Arial" panose="020B0604020202020204" pitchFamily="34" charset="0"/>
              <a:buChar char="•"/>
            </a:pPr>
            <a:r>
              <a:rPr lang="en-US" sz="2000" dirty="0"/>
              <a:t>Luis Bunuel(</a:t>
            </a:r>
            <a:r>
              <a:rPr lang="en-US" dirty="0"/>
              <a:t>1929–1977</a:t>
            </a:r>
            <a:r>
              <a:rPr lang="en-US" sz="2000" dirty="0"/>
              <a:t>)</a:t>
            </a:r>
          </a:p>
          <a:p>
            <a:pPr marL="285750" indent="-285750">
              <a:buFont typeface="Arial" panose="020B0604020202020204" pitchFamily="34" charset="0"/>
              <a:buChar char="•"/>
            </a:pPr>
            <a:endParaRPr lang="en-US" dirty="0"/>
          </a:p>
          <a:p>
            <a:br>
              <a:rPr lang="en-US" dirty="0"/>
            </a:br>
            <a:endParaRPr lang="en-US" sz="2400" dirty="0"/>
          </a:p>
          <a:p>
            <a:pPr marL="285750" indent="-285750">
              <a:buFont typeface="Arial" panose="020B0604020202020204" pitchFamily="34" charset="0"/>
              <a:buChar char="•"/>
            </a:pPr>
            <a:endParaRPr lang="en-US" dirty="0"/>
          </a:p>
          <a:p>
            <a:br>
              <a:rPr lang="en-US" dirty="0"/>
            </a:br>
            <a:endParaRPr lang="en-US" sz="2000" dirty="0"/>
          </a:p>
        </p:txBody>
      </p:sp>
    </p:spTree>
    <p:extLst>
      <p:ext uri="{BB962C8B-B14F-4D97-AF65-F5344CB8AC3E}">
        <p14:creationId xmlns:p14="http://schemas.microsoft.com/office/powerpoint/2010/main" val="336740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7CC96-A958-4A24-9625-2EB5AADEFBCA}"/>
              </a:ext>
            </a:extLst>
          </p:cNvPr>
          <p:cNvSpPr>
            <a:spLocks noGrp="1"/>
          </p:cNvSpPr>
          <p:nvPr>
            <p:ph type="title"/>
          </p:nvPr>
        </p:nvSpPr>
        <p:spPr>
          <a:xfrm>
            <a:off x="838200" y="365125"/>
            <a:ext cx="10515600" cy="1325563"/>
          </a:xfrm>
        </p:spPr>
        <p:txBody>
          <a:bodyPr/>
          <a:lstStyle/>
          <a:p>
            <a:r>
              <a:rPr lang="en-US" altLang="zh-CN" dirty="0"/>
              <a:t>El Greco</a:t>
            </a:r>
            <a:endParaRPr lang="en-US" dirty="0"/>
          </a:p>
        </p:txBody>
      </p:sp>
      <p:sp>
        <p:nvSpPr>
          <p:cNvPr id="3" name="內容版面配置區 2">
            <a:extLst>
              <a:ext uri="{FF2B5EF4-FFF2-40B4-BE49-F238E27FC236}">
                <a16:creationId xmlns:a16="http://schemas.microsoft.com/office/drawing/2014/main" id="{D826F432-1DA7-4314-8790-F299C42AD9A0}"/>
              </a:ext>
            </a:extLst>
          </p:cNvPr>
          <p:cNvSpPr>
            <a:spLocks noGrp="1"/>
          </p:cNvSpPr>
          <p:nvPr>
            <p:ph idx="1"/>
          </p:nvPr>
        </p:nvSpPr>
        <p:spPr>
          <a:xfrm>
            <a:off x="838200" y="1825625"/>
            <a:ext cx="7315200" cy="4351338"/>
          </a:xfrm>
        </p:spPr>
        <p:txBody>
          <a:bodyPr/>
          <a:lstStyle/>
          <a:p>
            <a:pPr marL="285750" indent="-285750"/>
            <a:r>
              <a:rPr lang="en-US" altLang="zh-CN" sz="2400" dirty="0"/>
              <a:t>El Greco(1541-1614)</a:t>
            </a:r>
          </a:p>
          <a:p>
            <a:pPr marL="742950" lvl="1" indent="-285750"/>
            <a:r>
              <a:rPr lang="en-US" sz="2000" b="1" dirty="0" err="1"/>
              <a:t>Doménikos</a:t>
            </a:r>
            <a:r>
              <a:rPr lang="en-US" sz="2000" b="1" dirty="0"/>
              <a:t> </a:t>
            </a:r>
            <a:r>
              <a:rPr lang="en-US" sz="2000" b="1" dirty="0" err="1"/>
              <a:t>Theotokópoulos</a:t>
            </a:r>
            <a:endParaRPr lang="en-US" sz="2000" b="1" dirty="0"/>
          </a:p>
          <a:p>
            <a:pPr marL="742950" lvl="1" indent="-285750"/>
            <a:r>
              <a:rPr lang="en-US" dirty="0">
                <a:hlinkClick r:id="rId2" tooltip="Greek language"/>
              </a:rPr>
              <a:t>Greek</a:t>
            </a:r>
            <a:r>
              <a:rPr lang="en-US" dirty="0"/>
              <a:t> name: (</a:t>
            </a:r>
            <a:r>
              <a:rPr lang="el-GR" dirty="0"/>
              <a:t>Δομήνικος Θεοτοκόπουλος</a:t>
            </a:r>
            <a:r>
              <a:rPr lang="en-US" dirty="0"/>
              <a:t>) </a:t>
            </a:r>
          </a:p>
          <a:p>
            <a:pPr marL="742950" lvl="1" indent="-285750"/>
            <a:r>
              <a:rPr lang="en-US" altLang="zh-CN" dirty="0"/>
              <a:t>The Greek</a:t>
            </a:r>
          </a:p>
          <a:p>
            <a:pPr marL="742950" lvl="1" indent="-285750"/>
            <a:r>
              <a:rPr lang="en-US" altLang="zh-CN" dirty="0"/>
              <a:t>Death of Saint Maurice</a:t>
            </a:r>
          </a:p>
          <a:p>
            <a:pPr marL="742950" lvl="1" indent="-285750"/>
            <a:r>
              <a:rPr lang="en-US" altLang="zh-CN" dirty="0"/>
              <a:t>Pure Spirit Painting</a:t>
            </a:r>
          </a:p>
          <a:p>
            <a:pPr marL="1257300" lvl="2" indent="-342900">
              <a:buFont typeface="+mj-lt"/>
              <a:buAutoNum type="arabicPeriod"/>
            </a:pPr>
            <a:r>
              <a:rPr lang="en-US" altLang="zh-CN" sz="2400" dirty="0"/>
              <a:t>Disrobing of Christ-Jesus about to be stripped before his crucifixion</a:t>
            </a:r>
          </a:p>
          <a:p>
            <a:pPr marL="1257300" lvl="2" indent="-342900">
              <a:buFont typeface="+mj-lt"/>
              <a:buAutoNum type="arabicPeriod"/>
            </a:pPr>
            <a:r>
              <a:rPr lang="en-US" altLang="zh-CN" sz="2400" dirty="0"/>
              <a:t>Painting of Toledo</a:t>
            </a:r>
          </a:p>
          <a:p>
            <a:pPr marL="1257300" lvl="2" indent="-342900">
              <a:buFont typeface="+mj-lt"/>
              <a:buAutoNum type="arabicPeriod"/>
            </a:pPr>
            <a:r>
              <a:rPr lang="en-US" altLang="zh-CN" sz="2400" dirty="0"/>
              <a:t>The burial of Court of </a:t>
            </a:r>
            <a:r>
              <a:rPr lang="en-US" altLang="zh-CN" sz="2400" dirty="0" err="1"/>
              <a:t>Orgaz</a:t>
            </a:r>
            <a:endParaRPr lang="en-US" altLang="zh-CN" sz="2400" dirty="0"/>
          </a:p>
          <a:p>
            <a:endParaRPr lang="en-US" dirty="0"/>
          </a:p>
        </p:txBody>
      </p:sp>
      <p:pic>
        <p:nvPicPr>
          <p:cNvPr id="3074" name="Picture 2" descr="El Greco - Portrait of a Man - WGA10554.jpg">
            <a:extLst>
              <a:ext uri="{FF2B5EF4-FFF2-40B4-BE49-F238E27FC236}">
                <a16:creationId xmlns:a16="http://schemas.microsoft.com/office/drawing/2014/main" id="{84CBD596-6A2F-4B7E-B973-2DFE1664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350" y="2266950"/>
            <a:ext cx="2095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131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Peter Paul Rubens 138.jpg">
            <a:extLst>
              <a:ext uri="{FF2B5EF4-FFF2-40B4-BE49-F238E27FC236}">
                <a16:creationId xmlns:a16="http://schemas.microsoft.com/office/drawing/2014/main" id="{05FAD8E8-E4A1-409E-B11A-7063C6B93C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44" r="21678" b="1"/>
          <a:stretch/>
        </p:blipFill>
        <p:spPr bwMode="auto">
          <a:xfrm>
            <a:off x="20" y="10"/>
            <a:ext cx="4639713"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4658DEE1-AD0D-431F-9663-2EF278DCBD9C}"/>
              </a:ext>
            </a:extLst>
          </p:cNvPr>
          <p:cNvSpPr>
            <a:spLocks noGrp="1"/>
          </p:cNvSpPr>
          <p:nvPr>
            <p:ph type="title"/>
          </p:nvPr>
        </p:nvSpPr>
        <p:spPr>
          <a:xfrm>
            <a:off x="5069940" y="365124"/>
            <a:ext cx="6172200" cy="1828800"/>
          </a:xfrm>
        </p:spPr>
        <p:txBody>
          <a:bodyPr>
            <a:normAutofit/>
          </a:bodyPr>
          <a:lstStyle/>
          <a:p>
            <a:r>
              <a:rPr lang="en-US" dirty="0"/>
              <a:t>Teresa of Ávila</a:t>
            </a:r>
          </a:p>
        </p:txBody>
      </p:sp>
      <p:sp>
        <p:nvSpPr>
          <p:cNvPr id="3" name="內容版面配置區 2">
            <a:extLst>
              <a:ext uri="{FF2B5EF4-FFF2-40B4-BE49-F238E27FC236}">
                <a16:creationId xmlns:a16="http://schemas.microsoft.com/office/drawing/2014/main" id="{7DA450ED-CEBA-4A9F-A12D-009F443170B3}"/>
              </a:ext>
            </a:extLst>
          </p:cNvPr>
          <p:cNvSpPr>
            <a:spLocks noGrp="1"/>
          </p:cNvSpPr>
          <p:nvPr>
            <p:ph idx="1"/>
          </p:nvPr>
        </p:nvSpPr>
        <p:spPr>
          <a:xfrm>
            <a:off x="5069940" y="2322576"/>
            <a:ext cx="6172200" cy="3858768"/>
          </a:xfrm>
        </p:spPr>
        <p:txBody>
          <a:bodyPr>
            <a:normAutofit/>
          </a:bodyPr>
          <a:lstStyle/>
          <a:p>
            <a:r>
              <a:rPr lang="en-US" sz="2400"/>
              <a:t>Saint Teresa of Avila(1515-1582)</a:t>
            </a:r>
          </a:p>
          <a:p>
            <a:r>
              <a:rPr lang="en-US" sz="2400"/>
              <a:t>Folk hero</a:t>
            </a:r>
          </a:p>
          <a:p>
            <a:r>
              <a:rPr lang="en-US" sz="2400"/>
              <a:t>“Life on earth, it’s no more than a night in a cheap hotel”</a:t>
            </a:r>
          </a:p>
          <a:p>
            <a:r>
              <a:rPr lang="en-US" sz="2400"/>
              <a:t>Saint Teresa drawing</a:t>
            </a:r>
          </a:p>
          <a:p>
            <a:pPr lvl="1"/>
            <a:r>
              <a:rPr lang="en-US" dirty="0"/>
              <a:t>Peter Paul Rubens(1557-1640)</a:t>
            </a:r>
          </a:p>
          <a:p>
            <a:pPr lvl="1"/>
            <a:r>
              <a:rPr lang="en-US" dirty="0"/>
              <a:t>Claudio </a:t>
            </a:r>
            <a:r>
              <a:rPr lang="en-US"/>
              <a:t>Coello</a:t>
            </a:r>
            <a:r>
              <a:rPr lang="en-US" dirty="0"/>
              <a:t>(1642-1693)</a:t>
            </a:r>
          </a:p>
          <a:p>
            <a:r>
              <a:rPr lang="en-US" sz="2400"/>
              <a:t>Convent of Alba de Tormes</a:t>
            </a:r>
          </a:p>
          <a:p>
            <a:endParaRPr lang="en-US" sz="2400"/>
          </a:p>
          <a:p>
            <a:pPr marL="457200" lvl="1" indent="0">
              <a:buNone/>
            </a:pPr>
            <a:endParaRPr lang="en-US" dirty="0"/>
          </a:p>
          <a:p>
            <a:endParaRPr lang="en-US" sz="2400"/>
          </a:p>
        </p:txBody>
      </p:sp>
    </p:spTree>
    <p:extLst>
      <p:ext uri="{BB962C8B-B14F-4D97-AF65-F5344CB8AC3E}">
        <p14:creationId xmlns:p14="http://schemas.microsoft.com/office/powerpoint/2010/main" val="184559933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artyrdom of Saint Bartholomew at MNAC.jpg">
            <a:extLst>
              <a:ext uri="{FF2B5EF4-FFF2-40B4-BE49-F238E27FC236}">
                <a16:creationId xmlns:a16="http://schemas.microsoft.com/office/drawing/2014/main" id="{11C7454E-EA15-4231-A9DE-4707ED6A3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038" y="478232"/>
            <a:ext cx="2092426" cy="278990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4100" name="Picture 4" descr="JosÃ© de Ribera 054.jpg">
            <a:extLst>
              <a:ext uri="{FF2B5EF4-FFF2-40B4-BE49-F238E27FC236}">
                <a16:creationId xmlns:a16="http://schemas.microsoft.com/office/drawing/2014/main" id="{6EEDC87E-FFB8-4A5D-968F-34352F75C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424" y="3589867"/>
            <a:ext cx="2779654" cy="278892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733227BC-450E-48D7-8450-4E80EAEF4700}"/>
              </a:ext>
            </a:extLst>
          </p:cNvPr>
          <p:cNvSpPr>
            <a:spLocks noGrp="1"/>
          </p:cNvSpPr>
          <p:nvPr>
            <p:ph type="title"/>
          </p:nvPr>
        </p:nvSpPr>
        <p:spPr>
          <a:xfrm>
            <a:off x="5297762" y="1053711"/>
            <a:ext cx="5638994" cy="1424446"/>
          </a:xfrm>
        </p:spPr>
        <p:txBody>
          <a:bodyPr>
            <a:normAutofit/>
          </a:bodyPr>
          <a:lstStyle/>
          <a:p>
            <a:r>
              <a:rPr lang="en-US">
                <a:solidFill>
                  <a:srgbClr val="FFFFFF"/>
                </a:solidFill>
              </a:rPr>
              <a:t>Jusepe de Ribera</a:t>
            </a:r>
          </a:p>
        </p:txBody>
      </p:sp>
      <p:sp>
        <p:nvSpPr>
          <p:cNvPr id="3" name="內容版面配置區 2">
            <a:extLst>
              <a:ext uri="{FF2B5EF4-FFF2-40B4-BE49-F238E27FC236}">
                <a16:creationId xmlns:a16="http://schemas.microsoft.com/office/drawing/2014/main" id="{C48D85D4-2C34-4A9E-913F-345DB2994A31}"/>
              </a:ext>
            </a:extLst>
          </p:cNvPr>
          <p:cNvSpPr>
            <a:spLocks noGrp="1"/>
          </p:cNvSpPr>
          <p:nvPr>
            <p:ph idx="1"/>
          </p:nvPr>
        </p:nvSpPr>
        <p:spPr>
          <a:xfrm>
            <a:off x="5297762" y="2799889"/>
            <a:ext cx="5747187" cy="2987543"/>
          </a:xfrm>
        </p:spPr>
        <p:txBody>
          <a:bodyPr anchor="t">
            <a:normAutofit/>
          </a:bodyPr>
          <a:lstStyle/>
          <a:p>
            <a:r>
              <a:rPr lang="en-US" sz="2400">
                <a:solidFill>
                  <a:srgbClr val="FFFFFF"/>
                </a:solidFill>
              </a:rPr>
              <a:t>Pain: Piety</a:t>
            </a:r>
          </a:p>
          <a:p>
            <a:r>
              <a:rPr lang="en-US" sz="2400">
                <a:solidFill>
                  <a:srgbClr val="FFFFFF"/>
                </a:solidFill>
              </a:rPr>
              <a:t>God’s sigh written into your flesh, become one of his chosen</a:t>
            </a:r>
          </a:p>
          <a:p>
            <a:r>
              <a:rPr lang="en-US" sz="2400">
                <a:solidFill>
                  <a:srgbClr val="FFFFFF"/>
                </a:solidFill>
              </a:rPr>
              <a:t>Speciality: martyrdoms with realism</a:t>
            </a:r>
          </a:p>
          <a:p>
            <a:r>
              <a:rPr lang="en-US" sz="2400">
                <a:solidFill>
                  <a:srgbClr val="FFFFFF"/>
                </a:solidFill>
              </a:rPr>
              <a:t>Painting</a:t>
            </a:r>
          </a:p>
          <a:p>
            <a:pPr lvl="1"/>
            <a:r>
              <a:rPr lang="en-US" i="1">
                <a:solidFill>
                  <a:srgbClr val="FFFFFF"/>
                </a:solidFill>
              </a:rPr>
              <a:t>The Martyrdom of Saint Philip</a:t>
            </a:r>
          </a:p>
          <a:p>
            <a:pPr lvl="1"/>
            <a:r>
              <a:rPr lang="en-US" i="1">
                <a:solidFill>
                  <a:srgbClr val="FFFFFF"/>
                </a:solidFill>
              </a:rPr>
              <a:t>Martyrdom of Saint Bartholomew</a:t>
            </a:r>
            <a:endParaRPr lang="en-US">
              <a:solidFill>
                <a:srgbClr val="FFFFFF"/>
              </a:solidFill>
            </a:endParaRPr>
          </a:p>
          <a:p>
            <a:pPr lvl="1"/>
            <a:endParaRPr lang="en-US">
              <a:solidFill>
                <a:srgbClr val="FFFFFF"/>
              </a:solidFill>
            </a:endParaRPr>
          </a:p>
          <a:p>
            <a:endParaRPr lang="en-US" sz="2400">
              <a:solidFill>
                <a:srgbClr val="FFFFFF"/>
              </a:solidFill>
            </a:endParaRPr>
          </a:p>
        </p:txBody>
      </p:sp>
    </p:spTree>
    <p:extLst>
      <p:ext uri="{BB962C8B-B14F-4D97-AF65-F5344CB8AC3E}">
        <p14:creationId xmlns:p14="http://schemas.microsoft.com/office/powerpoint/2010/main" val="3472884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result for agnus dei zurbaran">
            <a:extLst>
              <a:ext uri="{FF2B5EF4-FFF2-40B4-BE49-F238E27FC236}">
                <a16:creationId xmlns:a16="http://schemas.microsoft.com/office/drawing/2014/main" id="{D593D966-D5D5-4916-BC79-FA477D0B286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106" b="3958"/>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9FC125C0-26A4-4F50-B40C-79ADE9F2CF77}"/>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Francisco de Zurbarán </a:t>
            </a:r>
          </a:p>
        </p:txBody>
      </p:sp>
      <p:sp>
        <p:nvSpPr>
          <p:cNvPr id="3" name="內容版面配置區 2">
            <a:extLst>
              <a:ext uri="{FF2B5EF4-FFF2-40B4-BE49-F238E27FC236}">
                <a16:creationId xmlns:a16="http://schemas.microsoft.com/office/drawing/2014/main" id="{3292759B-B526-4503-9F22-6AA0F512129F}"/>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rPr>
              <a:t>8 Pictures commemorating the ways spirit of Saint Jerome alive </a:t>
            </a:r>
          </a:p>
          <a:p>
            <a:r>
              <a:rPr lang="en-US" sz="2000">
                <a:solidFill>
                  <a:srgbClr val="FFFFFF"/>
                </a:solidFill>
              </a:rPr>
              <a:t>The Jeronymite Order is inspired by Scholar and Saint Jerome</a:t>
            </a:r>
          </a:p>
          <a:p>
            <a:r>
              <a:rPr lang="en-US" sz="2000">
                <a:solidFill>
                  <a:srgbClr val="FFFFFF"/>
                </a:solidFill>
              </a:rPr>
              <a:t>Jeronymite monks looked after Virgin </a:t>
            </a:r>
          </a:p>
        </p:txBody>
      </p:sp>
    </p:spTree>
    <p:extLst>
      <p:ext uri="{BB962C8B-B14F-4D97-AF65-F5344CB8AC3E}">
        <p14:creationId xmlns:p14="http://schemas.microsoft.com/office/powerpoint/2010/main" val="36262893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4D5AC7-B01F-483F-AD99-86816ABB36AA}"/>
              </a:ext>
            </a:extLst>
          </p:cNvPr>
          <p:cNvSpPr>
            <a:spLocks noGrp="1"/>
          </p:cNvSpPr>
          <p:nvPr>
            <p:ph type="title"/>
          </p:nvPr>
        </p:nvSpPr>
        <p:spPr/>
        <p:txBody>
          <a:bodyPr>
            <a:normAutofit/>
          </a:bodyPr>
          <a:lstStyle/>
          <a:p>
            <a:pPr marL="285750" indent="-285750"/>
            <a:r>
              <a:rPr lang="en-US" altLang="zh-CN" sz="4800" dirty="0"/>
              <a:t>Antonio de Pereda</a:t>
            </a:r>
            <a:endParaRPr lang="en-US" dirty="0"/>
          </a:p>
        </p:txBody>
      </p:sp>
      <p:pic>
        <p:nvPicPr>
          <p:cNvPr id="10242" name="Picture 2" descr="https://upload.wikimedia.org/wikipedia/commons/thumb/e/ec/Pereda%2C_Antonio_de_-_Still_Life_with_an_Ebony_Chest.jpg/1024px-Pereda%2C_Antonio_de_-_Still_Life_with_an_Ebony_Chest.jpg">
            <a:extLst>
              <a:ext uri="{FF2B5EF4-FFF2-40B4-BE49-F238E27FC236}">
                <a16:creationId xmlns:a16="http://schemas.microsoft.com/office/drawing/2014/main" id="{5E18C209-DCE4-4202-BB94-3A27F078F7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96935" y="2391005"/>
            <a:ext cx="3579029" cy="304776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Still Life with Walnuts">
            <a:extLst>
              <a:ext uri="{FF2B5EF4-FFF2-40B4-BE49-F238E27FC236}">
                <a16:creationId xmlns:a16="http://schemas.microsoft.com/office/drawing/2014/main" id="{42F76131-E4B4-4D12-8B36-3AF9A6B90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5270" y="2536825"/>
            <a:ext cx="3579030" cy="275612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still life with walnuts">
            <a:extLst>
              <a:ext uri="{FF2B5EF4-FFF2-40B4-BE49-F238E27FC236}">
                <a16:creationId xmlns:a16="http://schemas.microsoft.com/office/drawing/2014/main" id="{06834553-4B24-4ABD-83EB-49716E3D4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 y="2466974"/>
            <a:ext cx="3457227" cy="259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9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ra Juan SÃ¡nchez CotÃ¡n 001.jpg">
            <a:extLst>
              <a:ext uri="{FF2B5EF4-FFF2-40B4-BE49-F238E27FC236}">
                <a16:creationId xmlns:a16="http://schemas.microsoft.com/office/drawing/2014/main" id="{E267A0B1-FAF3-44D9-9CEB-93C4E1C696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5188" y="307731"/>
            <a:ext cx="4845620" cy="399763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upload.wikimedia.org/wikipedia/commons/thumb/c/c8/Still_Life_with_Game_Fowl%2CVegetables_and_Fruits%2C_Prado%2C_Museum%2CMadrid%2C1602%2CHernaniCollection.jpg/1280px-Still_Life_with_Game_Fowl%2CVegetables_and_Fruits%2C_Prado%2C_Museum%2CMadrid%2C1602%2CHernaniCollection.jpg">
            <a:extLst>
              <a:ext uri="{FF2B5EF4-FFF2-40B4-BE49-F238E27FC236}">
                <a16:creationId xmlns:a16="http://schemas.microsoft.com/office/drawing/2014/main" id="{3373DBFE-C385-4456-A48D-7463437F1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534" y="307731"/>
            <a:ext cx="517493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BBDE928A-00DB-4A18-8846-2579541165F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Juan Sánchez Cotán</a:t>
            </a:r>
          </a:p>
        </p:txBody>
      </p:sp>
    </p:spTree>
    <p:extLst>
      <p:ext uri="{BB962C8B-B14F-4D97-AF65-F5344CB8AC3E}">
        <p14:creationId xmlns:p14="http://schemas.microsoft.com/office/powerpoint/2010/main" val="607115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Las Meninas, by Diego VelÃ¡zquez, from Prado in Google Earth.jpg">
            <a:extLst>
              <a:ext uri="{FF2B5EF4-FFF2-40B4-BE49-F238E27FC236}">
                <a16:creationId xmlns:a16="http://schemas.microsoft.com/office/drawing/2014/main" id="{49C3359C-796B-4C3F-92E8-E08D0F2B3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023" y="307731"/>
            <a:ext cx="3467950"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VelÃ¡zquez - de Breda o Las Lanzas (Museo del Prado, 1634-35).jpg">
            <a:extLst>
              <a:ext uri="{FF2B5EF4-FFF2-40B4-BE49-F238E27FC236}">
                <a16:creationId xmlns:a16="http://schemas.microsoft.com/office/drawing/2014/main" id="{DC2D137A-160A-4198-93A2-2D0FFD20C58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713827" y="307731"/>
            <a:ext cx="4860348"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37127BFD-0EA0-4000-9703-22D857B8F82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Diego de Velazquez</a:t>
            </a:r>
          </a:p>
        </p:txBody>
      </p:sp>
    </p:spTree>
    <p:extLst>
      <p:ext uri="{BB962C8B-B14F-4D97-AF65-F5344CB8AC3E}">
        <p14:creationId xmlns:p14="http://schemas.microsoft.com/office/powerpoint/2010/main" val="161225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026" name="Picture 2" descr="A civilian man holds a hatchet over his head, and is about to strike the heads of his kneeling captives, who are defeated soldiers in uniform.">
            <a:extLst>
              <a:ext uri="{FF2B5EF4-FFF2-40B4-BE49-F238E27FC236}">
                <a16:creationId xmlns:a16="http://schemas.microsoft.com/office/drawing/2014/main" id="{63D33D46-93A9-4A1A-8F24-8621193101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51" r="16148" b="-1"/>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2F290794-1F25-4932-97BB-8FEACA3995C4}"/>
              </a:ext>
            </a:extLst>
          </p:cNvPr>
          <p:cNvSpPr>
            <a:spLocks noGrp="1"/>
          </p:cNvSpPr>
          <p:nvPr>
            <p:ph type="title"/>
          </p:nvPr>
        </p:nvSpPr>
        <p:spPr>
          <a:xfrm>
            <a:off x="655320" y="365125"/>
            <a:ext cx="5120114" cy="1692794"/>
          </a:xfrm>
        </p:spPr>
        <p:txBody>
          <a:bodyPr>
            <a:normAutofit/>
          </a:bodyPr>
          <a:lstStyle/>
          <a:p>
            <a:r>
              <a:rPr lang="en-US" dirty="0"/>
              <a:t>Francisco de Goya y </a:t>
            </a:r>
            <a:r>
              <a:rPr lang="en-US" dirty="0" err="1"/>
              <a:t>Lucientes</a:t>
            </a:r>
            <a:endParaRPr lang="en-US" dirty="0"/>
          </a:p>
        </p:txBody>
      </p:sp>
      <p:sp>
        <p:nvSpPr>
          <p:cNvPr id="3" name="內容版面配置區 2">
            <a:extLst>
              <a:ext uri="{FF2B5EF4-FFF2-40B4-BE49-F238E27FC236}">
                <a16:creationId xmlns:a16="http://schemas.microsoft.com/office/drawing/2014/main" id="{9FF7F428-AD9F-40BE-BB20-35DB353962AC}"/>
              </a:ext>
            </a:extLst>
          </p:cNvPr>
          <p:cNvSpPr>
            <a:spLocks noGrp="1"/>
          </p:cNvSpPr>
          <p:nvPr>
            <p:ph idx="1"/>
          </p:nvPr>
        </p:nvSpPr>
        <p:spPr>
          <a:xfrm>
            <a:off x="655321" y="2575034"/>
            <a:ext cx="5120113" cy="3462228"/>
          </a:xfrm>
        </p:spPr>
        <p:txBody>
          <a:bodyPr>
            <a:normAutofit/>
          </a:bodyPr>
          <a:lstStyle/>
          <a:p>
            <a:r>
              <a:rPr lang="en-US" sz="1800" dirty="0"/>
              <a:t>Born in Aragon, </a:t>
            </a:r>
            <a:r>
              <a:rPr lang="en-US" sz="1800" dirty="0" err="1"/>
              <a:t>Fuendetodos</a:t>
            </a:r>
            <a:endParaRPr lang="en-US" sz="1800" dirty="0"/>
          </a:p>
          <a:p>
            <a:r>
              <a:rPr lang="en-US" sz="1800" dirty="0"/>
              <a:t>Find the meaning of being a human being</a:t>
            </a:r>
          </a:p>
          <a:p>
            <a:r>
              <a:rPr lang="en-US" sz="1800" dirty="0"/>
              <a:t>Dark, Strange style</a:t>
            </a:r>
          </a:p>
          <a:p>
            <a:r>
              <a:rPr lang="en-US" sz="1800" dirty="0"/>
              <a:t>Deaf, Blind, Nightmarish, grotesque, pessimistic</a:t>
            </a:r>
          </a:p>
          <a:p>
            <a:r>
              <a:rPr lang="en-US" sz="1800" dirty="0"/>
              <a:t>Etching and Black Paintings </a:t>
            </a:r>
          </a:p>
          <a:p>
            <a:r>
              <a:rPr lang="en-US" sz="1800" dirty="0"/>
              <a:t>The Disasters of War</a:t>
            </a:r>
          </a:p>
          <a:p>
            <a:pPr marL="0" indent="0">
              <a:buNone/>
            </a:pPr>
            <a:endParaRPr lang="en-US" sz="1800" dirty="0"/>
          </a:p>
        </p:txBody>
      </p:sp>
    </p:spTree>
    <p:extLst>
      <p:ext uri="{BB962C8B-B14F-4D97-AF65-F5344CB8AC3E}">
        <p14:creationId xmlns:p14="http://schemas.microsoft.com/office/powerpoint/2010/main" val="411316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FFB948B-21FD-457C-A863-6EBC02B834D8}"/>
              </a:ext>
            </a:extLst>
          </p:cNvPr>
          <p:cNvSpPr>
            <a:spLocks noGrp="1"/>
          </p:cNvSpPr>
          <p:nvPr>
            <p:ph idx="1"/>
          </p:nvPr>
        </p:nvSpPr>
        <p:spPr>
          <a:xfrm>
            <a:off x="301304" y="207281"/>
            <a:ext cx="10515600" cy="6682746"/>
          </a:xfrm>
        </p:spPr>
        <p:txBody>
          <a:bodyPr/>
          <a:lstStyle/>
          <a:p>
            <a:r>
              <a:rPr lang="zh-CN" altLang="en-US" dirty="0"/>
              <a:t>景点</a:t>
            </a:r>
            <a:endParaRPr lang="en-US" altLang="zh-CN" dirty="0"/>
          </a:p>
          <a:p>
            <a:pPr lvl="1"/>
            <a:r>
              <a:rPr lang="en-US" dirty="0"/>
              <a:t>The beach of La Concha </a:t>
            </a:r>
            <a:r>
              <a:rPr lang="zh-CN" altLang="en-US" dirty="0"/>
              <a:t>贝壳海滩</a:t>
            </a:r>
            <a:endParaRPr lang="en-US" altLang="zh-CN" dirty="0"/>
          </a:p>
        </p:txBody>
      </p:sp>
      <p:pic>
        <p:nvPicPr>
          <p:cNvPr id="10" name="內容版面配置區 3">
            <a:extLst>
              <a:ext uri="{FF2B5EF4-FFF2-40B4-BE49-F238E27FC236}">
                <a16:creationId xmlns:a16="http://schemas.microsoft.com/office/drawing/2014/main" id="{712BBE50-BA32-4B62-990B-0A514D995819}"/>
              </a:ext>
            </a:extLst>
          </p:cNvPr>
          <p:cNvPicPr>
            <a:picLocks noChangeAspect="1"/>
          </p:cNvPicPr>
          <p:nvPr/>
        </p:nvPicPr>
        <p:blipFill rotWithShape="1">
          <a:blip r:embed="rId2"/>
          <a:srcRect t="8555" b="4934"/>
          <a:stretch/>
        </p:blipFill>
        <p:spPr>
          <a:xfrm>
            <a:off x="1307538" y="1440628"/>
            <a:ext cx="8322237" cy="4049760"/>
          </a:xfrm>
          <a:prstGeom prst="rect">
            <a:avLst/>
          </a:prstGeom>
        </p:spPr>
      </p:pic>
      <p:sp>
        <p:nvSpPr>
          <p:cNvPr id="5" name="矩形 4">
            <a:extLst>
              <a:ext uri="{FF2B5EF4-FFF2-40B4-BE49-F238E27FC236}">
                <a16:creationId xmlns:a16="http://schemas.microsoft.com/office/drawing/2014/main" id="{38E7966C-277E-48C9-A0A8-3E96BCD8D0F6}"/>
              </a:ext>
            </a:extLst>
          </p:cNvPr>
          <p:cNvSpPr/>
          <p:nvPr/>
        </p:nvSpPr>
        <p:spPr>
          <a:xfrm>
            <a:off x="301304" y="5867042"/>
            <a:ext cx="11890696" cy="646331"/>
          </a:xfrm>
          <a:prstGeom prst="rect">
            <a:avLst/>
          </a:prstGeom>
        </p:spPr>
        <p:txBody>
          <a:bodyPr wrap="square">
            <a:spAutoFit/>
          </a:bodyPr>
          <a:lstStyle/>
          <a:p>
            <a:r>
              <a:rPr lang="en-US" dirty="0">
                <a:hlinkClick r:id="rId3"/>
              </a:rPr>
              <a:t>https://www.spain-holiday.com/San-Sebastian/articles/the-beach-of-la-concha-in-san-sebastian-a-beach-you-must-see</a:t>
            </a:r>
            <a:endParaRPr lang="en-US" dirty="0"/>
          </a:p>
          <a:p>
            <a:r>
              <a:rPr lang="en-US" dirty="0"/>
              <a:t>http://www.mafengwo.cn/i/7136786.html</a:t>
            </a:r>
          </a:p>
        </p:txBody>
      </p:sp>
    </p:spTree>
    <p:extLst>
      <p:ext uri="{BB962C8B-B14F-4D97-AF65-F5344CB8AC3E}">
        <p14:creationId xmlns:p14="http://schemas.microsoft.com/office/powerpoint/2010/main" val="2888604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2B068D-0BA8-4EAD-8107-80B6B6C3477C}"/>
              </a:ext>
            </a:extLst>
          </p:cNvPr>
          <p:cNvSpPr>
            <a:spLocks noGrp="1"/>
          </p:cNvSpPr>
          <p:nvPr>
            <p:ph type="title"/>
          </p:nvPr>
        </p:nvSpPr>
        <p:spPr>
          <a:xfrm>
            <a:off x="838200" y="365125"/>
            <a:ext cx="10515600" cy="1325563"/>
          </a:xfrm>
        </p:spPr>
        <p:txBody>
          <a:bodyPr/>
          <a:lstStyle/>
          <a:p>
            <a:r>
              <a:rPr lang="en-US"/>
              <a:t>Antoni Gaudí</a:t>
            </a:r>
            <a:endParaRPr lang="en-US" dirty="0"/>
          </a:p>
        </p:txBody>
      </p:sp>
      <p:sp>
        <p:nvSpPr>
          <p:cNvPr id="3" name="內容版面配置區 2">
            <a:extLst>
              <a:ext uri="{FF2B5EF4-FFF2-40B4-BE49-F238E27FC236}">
                <a16:creationId xmlns:a16="http://schemas.microsoft.com/office/drawing/2014/main" id="{A6975BFF-2055-458B-9A08-6C4CA713BAAA}"/>
              </a:ext>
            </a:extLst>
          </p:cNvPr>
          <p:cNvSpPr>
            <a:spLocks noGrp="1"/>
          </p:cNvSpPr>
          <p:nvPr>
            <p:ph idx="1"/>
          </p:nvPr>
        </p:nvSpPr>
        <p:spPr>
          <a:xfrm>
            <a:off x="838200" y="1825625"/>
            <a:ext cx="10515600" cy="4351338"/>
          </a:xfrm>
        </p:spPr>
        <p:txBody>
          <a:bodyPr/>
          <a:lstStyle/>
          <a:p>
            <a:r>
              <a:rPr lang="en-US" dirty="0"/>
              <a:t>Parc </a:t>
            </a:r>
            <a:r>
              <a:rPr lang="en-US" dirty="0" err="1"/>
              <a:t>Guell</a:t>
            </a:r>
            <a:endParaRPr lang="en-US" dirty="0"/>
          </a:p>
          <a:p>
            <a:r>
              <a:rPr lang="en-US" dirty="0"/>
              <a:t>Sagrada Familia</a:t>
            </a:r>
          </a:p>
          <a:p>
            <a:r>
              <a:rPr lang="en-US" dirty="0"/>
              <a:t>La </a:t>
            </a:r>
            <a:r>
              <a:rPr lang="en-US" dirty="0" err="1"/>
              <a:t>Pedrera</a:t>
            </a:r>
            <a:r>
              <a:rPr lang="en-US" dirty="0"/>
              <a:t>/ Stone Quarry</a:t>
            </a:r>
          </a:p>
          <a:p>
            <a:endParaRPr lang="en-US" dirty="0"/>
          </a:p>
          <a:p>
            <a:endParaRPr lang="en-US" dirty="0"/>
          </a:p>
        </p:txBody>
      </p:sp>
      <p:pic>
        <p:nvPicPr>
          <p:cNvPr id="4" name="Picture 6" descr="https://upload.wikimedia.org/wikipedia/commons/thumb/7/77/Panoramic_view_of_the_entrance_to_the_Park_G%C3%BCell._Barcelona%2C_Catalonia%2C_Spain.jpg/1920px-Panoramic_view_of_the_entrance_to_the_Park_G%C3%BCell._Barcelona%2C_Catalonia%2C_Spain.jpg">
            <a:extLst>
              <a:ext uri="{FF2B5EF4-FFF2-40B4-BE49-F238E27FC236}">
                <a16:creationId xmlns:a16="http://schemas.microsoft.com/office/drawing/2014/main" id="{A35A16E6-582D-4F47-AE3C-F43EC9B85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09" y="3553994"/>
            <a:ext cx="5914104" cy="29570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2/26/%CE%A3%CE%B1%CE%B3%CF%81%CE%AC%CE%B4%CE%B1_%CE%A6%CE%B1%CE%BC%CE%AF%CE%BB%CE%B9%CE%B1_2941.jpg/800px-%CE%A3%CE%B1%CE%B3%CF%81%CE%AC%CE%B4%CE%B1_%CE%A6%CE%B1%CE%BC%CE%AF%CE%BB%CE%B9%CE%B1_2941.jpg">
            <a:extLst>
              <a:ext uri="{FF2B5EF4-FFF2-40B4-BE49-F238E27FC236}">
                <a16:creationId xmlns:a16="http://schemas.microsoft.com/office/drawing/2014/main" id="{356E38C9-076C-4FB7-A285-BE42ACC4A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907" y="495797"/>
            <a:ext cx="4139893" cy="6116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179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ilÃ  28-2-12.jpg">
            <a:extLst>
              <a:ext uri="{FF2B5EF4-FFF2-40B4-BE49-F238E27FC236}">
                <a16:creationId xmlns:a16="http://schemas.microsoft.com/office/drawing/2014/main" id="{40B29A38-B063-452F-9215-7486D61B73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216" y="558543"/>
            <a:ext cx="580178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upload.wikimedia.org/wikipedia/commons/thumb/4/4a/Barcelona_Part_Deux_-_42_%283466892400%29.jpg/1280px-Barcelona_Part_Deux_-_42_%283466892400%29.jpg">
            <a:extLst>
              <a:ext uri="{FF2B5EF4-FFF2-40B4-BE49-F238E27FC236}">
                <a16:creationId xmlns:a16="http://schemas.microsoft.com/office/drawing/2014/main" id="{F339B155-2F5B-47F1-8ABB-B6AE0867A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732" y="2638773"/>
            <a:ext cx="5667785" cy="37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16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113" name="Rectangle 76">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0" name="Picture 4" descr="https://upload.wikimedia.org/wikipedia/en/thumb/4/4c/Les_Demoiselles_d%27Avignon.jpg/800px-Les_Demoiselles_d%27Avignon.jpg">
            <a:extLst>
              <a:ext uri="{FF2B5EF4-FFF2-40B4-BE49-F238E27FC236}">
                <a16:creationId xmlns:a16="http://schemas.microsoft.com/office/drawing/2014/main" id="{9940DF43-337D-4560-9E7F-A92530353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5449" y="474133"/>
            <a:ext cx="3243926" cy="3361582"/>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4" name="Picture 8" descr="The Accordionist, 1911 by Pablo Picasso">
            <a:extLst>
              <a:ext uri="{FF2B5EF4-FFF2-40B4-BE49-F238E27FC236}">
                <a16:creationId xmlns:a16="http://schemas.microsoft.com/office/drawing/2014/main" id="{F0F92FBD-D807-4C49-8ED4-B7669A84D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838" y="474133"/>
            <a:ext cx="1848104" cy="271780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2" name="Picture 6" descr="PicassoGuernica.jpg">
            <a:extLst>
              <a:ext uri="{FF2B5EF4-FFF2-40B4-BE49-F238E27FC236}">
                <a16:creationId xmlns:a16="http://schemas.microsoft.com/office/drawing/2014/main" id="{F98BD59C-3242-4624-874C-6C119897C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463" y="4506232"/>
            <a:ext cx="3775899" cy="1689714"/>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First Communion, 1896 by Pablo Picasso">
            <a:extLst>
              <a:ext uri="{FF2B5EF4-FFF2-40B4-BE49-F238E27FC236}">
                <a16:creationId xmlns:a16="http://schemas.microsoft.com/office/drawing/2014/main" id="{65595847-CB20-467C-A790-D616145807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5925" y="3670295"/>
            <a:ext cx="1885931" cy="2713571"/>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5C4ECBFD-A2E3-469C-B04C-9E0B2A1D9C78}"/>
              </a:ext>
            </a:extLst>
          </p:cNvPr>
          <p:cNvSpPr>
            <a:spLocks noGrp="1"/>
          </p:cNvSpPr>
          <p:nvPr>
            <p:ph type="title"/>
          </p:nvPr>
        </p:nvSpPr>
        <p:spPr>
          <a:xfrm>
            <a:off x="804672" y="723578"/>
            <a:ext cx="3387106" cy="1645501"/>
          </a:xfrm>
        </p:spPr>
        <p:txBody>
          <a:bodyPr>
            <a:normAutofit/>
          </a:bodyPr>
          <a:lstStyle/>
          <a:p>
            <a:r>
              <a:rPr lang="en-US"/>
              <a:t>Pablo Picasso</a:t>
            </a:r>
            <a:endParaRPr lang="en-US" dirty="0"/>
          </a:p>
        </p:txBody>
      </p:sp>
      <p:sp>
        <p:nvSpPr>
          <p:cNvPr id="3" name="內容版面配置區 2">
            <a:extLst>
              <a:ext uri="{FF2B5EF4-FFF2-40B4-BE49-F238E27FC236}">
                <a16:creationId xmlns:a16="http://schemas.microsoft.com/office/drawing/2014/main" id="{3C23E6A2-6871-46ED-9AD1-35F4A22F71D1}"/>
              </a:ext>
            </a:extLst>
          </p:cNvPr>
          <p:cNvSpPr>
            <a:spLocks noGrp="1"/>
          </p:cNvSpPr>
          <p:nvPr>
            <p:ph idx="1"/>
          </p:nvPr>
        </p:nvSpPr>
        <p:spPr>
          <a:xfrm>
            <a:off x="804672" y="2548467"/>
            <a:ext cx="3387105" cy="3628495"/>
          </a:xfrm>
        </p:spPr>
        <p:txBody>
          <a:bodyPr>
            <a:normAutofit/>
          </a:bodyPr>
          <a:lstStyle/>
          <a:p>
            <a:r>
              <a:rPr lang="en-US" sz="1800"/>
              <a:t>The First Communion</a:t>
            </a:r>
          </a:p>
          <a:p>
            <a:r>
              <a:rPr lang="en-US" sz="1800"/>
              <a:t>Cubism</a:t>
            </a:r>
          </a:p>
          <a:p>
            <a:r>
              <a:rPr lang="en-US" sz="1800"/>
              <a:t>Les Demoiselles D Avignon</a:t>
            </a:r>
          </a:p>
          <a:p>
            <a:r>
              <a:rPr lang="en-US" sz="1800"/>
              <a:t>Guernica</a:t>
            </a:r>
          </a:p>
          <a:p>
            <a:r>
              <a:rPr lang="en-US" sz="1800"/>
              <a:t>The Accordion Player</a:t>
            </a:r>
          </a:p>
        </p:txBody>
      </p:sp>
    </p:spTree>
    <p:extLst>
      <p:ext uri="{BB962C8B-B14F-4D97-AF65-F5344CB8AC3E}">
        <p14:creationId xmlns:p14="http://schemas.microsoft.com/office/powerpoint/2010/main" val="168498111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6154" name="Rectangle 7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Joan MirÃ³">
            <a:extLst>
              <a:ext uri="{FF2B5EF4-FFF2-40B4-BE49-F238E27FC236}">
                <a16:creationId xmlns:a16="http://schemas.microsoft.com/office/drawing/2014/main" id="{8D81CF8C-08C8-4030-BA0A-A7E9C62B1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 y="1154688"/>
            <a:ext cx="3425609" cy="23037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Joan MirÃ³">
            <a:extLst>
              <a:ext uri="{FF2B5EF4-FFF2-40B4-BE49-F238E27FC236}">
                <a16:creationId xmlns:a16="http://schemas.microsoft.com/office/drawing/2014/main" id="{A1DEC49C-364E-4F86-9AD6-D34C3AD84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729" y="1405302"/>
            <a:ext cx="3433324" cy="1802495"/>
          </a:xfrm>
          <a:prstGeom prst="rect">
            <a:avLst/>
          </a:prstGeom>
          <a:noFill/>
          <a:extLst>
            <a:ext uri="{909E8E84-426E-40DD-AFC4-6F175D3DCCD1}">
              <a14:hiddenFill xmlns:a14="http://schemas.microsoft.com/office/drawing/2010/main">
                <a:solidFill>
                  <a:srgbClr val="FFFFFF"/>
                </a:solidFill>
              </a14:hiddenFill>
            </a:ext>
          </a:extLst>
        </p:spPr>
      </p:pic>
      <p:cxnSp>
        <p:nvCxnSpPr>
          <p:cNvPr id="6155" name="Straight Connector 7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148" name="Picture 4" descr="Image result for Joan MirÃ³">
            <a:extLst>
              <a:ext uri="{FF2B5EF4-FFF2-40B4-BE49-F238E27FC236}">
                <a16:creationId xmlns:a16="http://schemas.microsoft.com/office/drawing/2014/main" id="{606C196B-DA29-4C43-A7E2-1EEFF64B6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501" y="330045"/>
            <a:ext cx="2768363"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6156" name="Straight Connector 8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E9A2E07B-5914-4D47-9F1B-267BE79BA88F}"/>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Joan Miró</a:t>
            </a:r>
          </a:p>
        </p:txBody>
      </p:sp>
      <p:sp>
        <p:nvSpPr>
          <p:cNvPr id="3" name="內容版面配置區 2">
            <a:extLst>
              <a:ext uri="{FF2B5EF4-FFF2-40B4-BE49-F238E27FC236}">
                <a16:creationId xmlns:a16="http://schemas.microsoft.com/office/drawing/2014/main" id="{A32B3E19-71F7-4D44-80A1-A713FF061E2C}"/>
              </a:ext>
            </a:extLst>
          </p:cNvPr>
          <p:cNvSpPr>
            <a:spLocks noGrp="1"/>
          </p:cNvSpPr>
          <p:nvPr>
            <p:ph idx="1"/>
          </p:nvPr>
        </p:nvSpPr>
        <p:spPr>
          <a:xfrm>
            <a:off x="1339362" y="5815698"/>
            <a:ext cx="9144000" cy="420001"/>
          </a:xfrm>
        </p:spPr>
        <p:txBody>
          <a:bodyPr vert="horz" lIns="91440" tIns="45720" rIns="91440" bIns="45720" rtlCol="0">
            <a:normAutofit/>
          </a:bodyPr>
          <a:lstStyle/>
          <a:p>
            <a:pPr marL="0" indent="0" algn="ctr">
              <a:buNone/>
            </a:pPr>
            <a:r>
              <a:rPr lang="en-US" sz="2000">
                <a:solidFill>
                  <a:srgbClr val="E7E6E6"/>
                </a:solidFill>
              </a:rPr>
              <a:t>Born At Montroig</a:t>
            </a:r>
          </a:p>
        </p:txBody>
      </p:sp>
    </p:spTree>
    <p:extLst>
      <p:ext uri="{BB962C8B-B14F-4D97-AF65-F5344CB8AC3E}">
        <p14:creationId xmlns:p14="http://schemas.microsoft.com/office/powerpoint/2010/main" val="711607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descr="Image result for The Spectre of Sex Appeal">
            <a:extLst>
              <a:ext uri="{FF2B5EF4-FFF2-40B4-BE49-F238E27FC236}">
                <a16:creationId xmlns:a16="http://schemas.microsoft.com/office/drawing/2014/main" id="{A369C7FC-4E69-4BD7-90DF-68BCCCC87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690" y="321734"/>
            <a:ext cx="2150753" cy="273981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6" name="Picture 6" descr="Image result for Premonition of a Civil War">
            <a:extLst>
              <a:ext uri="{FF2B5EF4-FFF2-40B4-BE49-F238E27FC236}">
                <a16:creationId xmlns:a16="http://schemas.microsoft.com/office/drawing/2014/main" id="{C0B0CF21-3E3F-494F-A730-B8C3C4749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2775" y="509482"/>
            <a:ext cx="2364317" cy="236431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The Persistence of Memory">
            <a:extLst>
              <a:ext uri="{FF2B5EF4-FFF2-40B4-BE49-F238E27FC236}">
                <a16:creationId xmlns:a16="http://schemas.microsoft.com/office/drawing/2014/main" id="{EAD5FB9E-0994-4AF9-B3EF-706DBD4D3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0730" y="3796452"/>
            <a:ext cx="3806539" cy="255989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F610C21-D726-4B30-8B6E-7D02D8F4D3B9}"/>
              </a:ext>
            </a:extLst>
          </p:cNvPr>
          <p:cNvSpPr>
            <a:spLocks noGrp="1"/>
          </p:cNvSpPr>
          <p:nvPr>
            <p:ph type="title"/>
          </p:nvPr>
        </p:nvSpPr>
        <p:spPr>
          <a:xfrm>
            <a:off x="838200" y="723578"/>
            <a:ext cx="4595071" cy="1645501"/>
          </a:xfrm>
        </p:spPr>
        <p:txBody>
          <a:bodyPr>
            <a:normAutofit/>
          </a:bodyPr>
          <a:lstStyle/>
          <a:p>
            <a:r>
              <a:rPr lang="en-US" dirty="0"/>
              <a:t>Salvador Dali</a:t>
            </a:r>
          </a:p>
        </p:txBody>
      </p:sp>
      <p:sp>
        <p:nvSpPr>
          <p:cNvPr id="3" name="內容版面配置區 2">
            <a:extLst>
              <a:ext uri="{FF2B5EF4-FFF2-40B4-BE49-F238E27FC236}">
                <a16:creationId xmlns:a16="http://schemas.microsoft.com/office/drawing/2014/main" id="{C091517B-2DDE-4700-8DC8-E1ACEF9E4CA7}"/>
              </a:ext>
            </a:extLst>
          </p:cNvPr>
          <p:cNvSpPr>
            <a:spLocks noGrp="1"/>
          </p:cNvSpPr>
          <p:nvPr>
            <p:ph idx="1"/>
          </p:nvPr>
        </p:nvSpPr>
        <p:spPr>
          <a:xfrm>
            <a:off x="838200" y="2548467"/>
            <a:ext cx="4595071" cy="3628495"/>
          </a:xfrm>
        </p:spPr>
        <p:txBody>
          <a:bodyPr>
            <a:normAutofit/>
          </a:bodyPr>
          <a:lstStyle/>
          <a:p>
            <a:r>
              <a:rPr lang="en-US" sz="2000"/>
              <a:t>The Persistence of Memory </a:t>
            </a:r>
          </a:p>
          <a:p>
            <a:r>
              <a:rPr lang="en-US" sz="2000"/>
              <a:t>The Spectre of Sex Appeal</a:t>
            </a:r>
          </a:p>
          <a:p>
            <a:r>
              <a:rPr lang="en-US" sz="2000"/>
              <a:t>Premonition of a Civil War</a:t>
            </a:r>
          </a:p>
        </p:txBody>
      </p:sp>
    </p:spTree>
    <p:extLst>
      <p:ext uri="{BB962C8B-B14F-4D97-AF65-F5344CB8AC3E}">
        <p14:creationId xmlns:p14="http://schemas.microsoft.com/office/powerpoint/2010/main" val="337405925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Tristana2.jpg">
            <a:extLst>
              <a:ext uri="{FF2B5EF4-FFF2-40B4-BE49-F238E27FC236}">
                <a16:creationId xmlns:a16="http://schemas.microsoft.com/office/drawing/2014/main" id="{18C57B2C-59D2-480A-98A9-55250D943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74" y="478232"/>
            <a:ext cx="2001754" cy="278990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7170" name="Picture 2" descr="Viridiana cover.jpg">
            <a:extLst>
              <a:ext uri="{FF2B5EF4-FFF2-40B4-BE49-F238E27FC236}">
                <a16:creationId xmlns:a16="http://schemas.microsoft.com/office/drawing/2014/main" id="{461967AA-A72B-4D1B-BA85-BB7E3E69E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385" y="3589867"/>
            <a:ext cx="2115732" cy="278892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670CA43A-30AC-482A-B795-CA84274AFDAE}"/>
              </a:ext>
            </a:extLst>
          </p:cNvPr>
          <p:cNvSpPr>
            <a:spLocks noGrp="1"/>
          </p:cNvSpPr>
          <p:nvPr>
            <p:ph type="title"/>
          </p:nvPr>
        </p:nvSpPr>
        <p:spPr>
          <a:xfrm>
            <a:off x="5297762" y="1053711"/>
            <a:ext cx="5638994" cy="1424446"/>
          </a:xfrm>
        </p:spPr>
        <p:txBody>
          <a:bodyPr>
            <a:normAutofit/>
          </a:bodyPr>
          <a:lstStyle/>
          <a:p>
            <a:r>
              <a:rPr lang="en-US">
                <a:solidFill>
                  <a:srgbClr val="FFFFFF"/>
                </a:solidFill>
              </a:rPr>
              <a:t>Luis Bunuel</a:t>
            </a:r>
          </a:p>
        </p:txBody>
      </p:sp>
      <p:sp>
        <p:nvSpPr>
          <p:cNvPr id="3" name="內容版面配置區 2">
            <a:extLst>
              <a:ext uri="{FF2B5EF4-FFF2-40B4-BE49-F238E27FC236}">
                <a16:creationId xmlns:a16="http://schemas.microsoft.com/office/drawing/2014/main" id="{0FB7601C-8909-42F9-A72F-9991174BA37E}"/>
              </a:ext>
            </a:extLst>
          </p:cNvPr>
          <p:cNvSpPr>
            <a:spLocks noGrp="1"/>
          </p:cNvSpPr>
          <p:nvPr>
            <p:ph idx="1"/>
          </p:nvPr>
        </p:nvSpPr>
        <p:spPr>
          <a:xfrm>
            <a:off x="5297762" y="2799889"/>
            <a:ext cx="5747187" cy="2987543"/>
          </a:xfrm>
        </p:spPr>
        <p:txBody>
          <a:bodyPr anchor="t">
            <a:normAutofit/>
          </a:bodyPr>
          <a:lstStyle/>
          <a:p>
            <a:r>
              <a:rPr lang="en-US" sz="2400">
                <a:solidFill>
                  <a:srgbClr val="FFFFFF"/>
                </a:solidFill>
              </a:rPr>
              <a:t>Viridiana</a:t>
            </a:r>
          </a:p>
          <a:p>
            <a:r>
              <a:rPr lang="en-US" sz="2400">
                <a:solidFill>
                  <a:srgbClr val="FFFFFF"/>
                </a:solidFill>
              </a:rPr>
              <a:t>Tristana</a:t>
            </a:r>
          </a:p>
          <a:p>
            <a:endParaRPr lang="en-US" sz="2400">
              <a:solidFill>
                <a:srgbClr val="FFFFFF"/>
              </a:solidFill>
            </a:endParaRPr>
          </a:p>
        </p:txBody>
      </p:sp>
    </p:spTree>
    <p:extLst>
      <p:ext uri="{BB962C8B-B14F-4D97-AF65-F5344CB8AC3E}">
        <p14:creationId xmlns:p14="http://schemas.microsoft.com/office/powerpoint/2010/main" val="10218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https://t-ec.bstatic.com/images/hotel/max1024x768/344/34412879.jpg">
            <a:extLst>
              <a:ext uri="{FF2B5EF4-FFF2-40B4-BE49-F238E27FC236}">
                <a16:creationId xmlns:a16="http://schemas.microsoft.com/office/drawing/2014/main" id="{C1DFEBCB-0098-429F-AA2B-81091A824B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71" b="676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2" name="Freeform: Shape 7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13F6573E-04CD-4364-9C84-6E4D424DCAD4}"/>
              </a:ext>
            </a:extLst>
          </p:cNvPr>
          <p:cNvSpPr>
            <a:spLocks noGrp="1"/>
          </p:cNvSpPr>
          <p:nvPr>
            <p:ph type="title"/>
          </p:nvPr>
        </p:nvSpPr>
        <p:spPr>
          <a:xfrm>
            <a:off x="750242" y="632990"/>
            <a:ext cx="4062643" cy="1043409"/>
          </a:xfrm>
        </p:spPr>
        <p:txBody>
          <a:bodyPr>
            <a:normAutofit/>
          </a:bodyPr>
          <a:lstStyle/>
          <a:p>
            <a:pPr fontAlgn="base"/>
            <a:r>
              <a:rPr lang="en-US" sz="3600" b="1"/>
              <a:t>Zurriola hondartza</a:t>
            </a:r>
            <a:endParaRPr lang="en-US" sz="3600"/>
          </a:p>
        </p:txBody>
      </p:sp>
      <p:sp>
        <p:nvSpPr>
          <p:cNvPr id="5" name="內容版面配置區 4">
            <a:extLst>
              <a:ext uri="{FF2B5EF4-FFF2-40B4-BE49-F238E27FC236}">
                <a16:creationId xmlns:a16="http://schemas.microsoft.com/office/drawing/2014/main" id="{AC27A293-893C-4090-9B19-9BEA7135DB03}"/>
              </a:ext>
            </a:extLst>
          </p:cNvPr>
          <p:cNvSpPr>
            <a:spLocks noGrp="1"/>
          </p:cNvSpPr>
          <p:nvPr>
            <p:ph idx="1"/>
          </p:nvPr>
        </p:nvSpPr>
        <p:spPr>
          <a:xfrm>
            <a:off x="520242" y="1774372"/>
            <a:ext cx="4062642" cy="2754086"/>
          </a:xfrm>
        </p:spPr>
        <p:txBody>
          <a:bodyPr anchor="t">
            <a:normAutofit/>
          </a:bodyPr>
          <a:lstStyle/>
          <a:p>
            <a:r>
              <a:rPr lang="en-US" sz="1800"/>
              <a:t>Watching Sunset</a:t>
            </a:r>
          </a:p>
          <a:p>
            <a:r>
              <a:rPr lang="en-US" sz="1800"/>
              <a:t>Near old town</a:t>
            </a:r>
          </a:p>
          <a:p>
            <a:r>
              <a:rPr lang="en-US" sz="1800"/>
              <a:t>Big spindrift</a:t>
            </a:r>
          </a:p>
          <a:p>
            <a:r>
              <a:rPr lang="en-US" sz="1800"/>
              <a:t>Most northern</a:t>
            </a:r>
          </a:p>
          <a:p>
            <a:endParaRPr lang="en-US" sz="1800"/>
          </a:p>
        </p:txBody>
      </p:sp>
    </p:spTree>
    <p:extLst>
      <p:ext uri="{BB962C8B-B14F-4D97-AF65-F5344CB8AC3E}">
        <p14:creationId xmlns:p14="http://schemas.microsoft.com/office/powerpoint/2010/main" val="177184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E02D6-1484-4F68-A2DA-E88638D3E2DD}"/>
              </a:ext>
            </a:extLst>
          </p:cNvPr>
          <p:cNvSpPr>
            <a:spLocks noGrp="1"/>
          </p:cNvSpPr>
          <p:nvPr>
            <p:ph type="title"/>
          </p:nvPr>
        </p:nvSpPr>
        <p:spPr/>
        <p:txBody>
          <a:bodyPr>
            <a:normAutofit/>
          </a:bodyPr>
          <a:lstStyle/>
          <a:p>
            <a:r>
              <a:rPr lang="en-US" sz="3600" dirty="0"/>
              <a:t>Top </a:t>
            </a:r>
            <a:r>
              <a:rPr lang="en-US" altLang="zh-CN" sz="3600" dirty="0"/>
              <a:t>highest </a:t>
            </a:r>
            <a:r>
              <a:rPr lang="en-US" sz="3600" dirty="0"/>
              <a:t>place in </a:t>
            </a:r>
            <a:r>
              <a:rPr lang="en-US" altLang="zh-CN" sz="3600" dirty="0"/>
              <a:t>t</a:t>
            </a:r>
            <a:r>
              <a:rPr lang="en-US" sz="3600" dirty="0"/>
              <a:t>he beach of La Concha </a:t>
            </a:r>
          </a:p>
        </p:txBody>
      </p:sp>
      <p:sp>
        <p:nvSpPr>
          <p:cNvPr id="3" name="內容版面配置區 2">
            <a:extLst>
              <a:ext uri="{FF2B5EF4-FFF2-40B4-BE49-F238E27FC236}">
                <a16:creationId xmlns:a16="http://schemas.microsoft.com/office/drawing/2014/main" id="{7E18A62B-810B-4688-BC7D-3DAD398A04BC}"/>
              </a:ext>
            </a:extLst>
          </p:cNvPr>
          <p:cNvSpPr>
            <a:spLocks noGrp="1"/>
          </p:cNvSpPr>
          <p:nvPr>
            <p:ph idx="1"/>
          </p:nvPr>
        </p:nvSpPr>
        <p:spPr>
          <a:xfrm>
            <a:off x="838200" y="1397000"/>
            <a:ext cx="10515600" cy="4779963"/>
          </a:xfrm>
        </p:spPr>
        <p:txBody>
          <a:bodyPr/>
          <a:lstStyle/>
          <a:p>
            <a:r>
              <a:rPr lang="en-US" dirty="0" err="1"/>
              <a:t>Itsasargi</a:t>
            </a:r>
            <a:endParaRPr lang="en-US" dirty="0"/>
          </a:p>
          <a:p>
            <a:r>
              <a:rPr lang="en-US" b="1" dirty="0"/>
              <a:t>Parque de </a:t>
            </a:r>
            <a:r>
              <a:rPr lang="en-US" b="1" dirty="0" err="1"/>
              <a:t>Atracciones</a:t>
            </a:r>
            <a:r>
              <a:rPr lang="en-US" b="1" dirty="0"/>
              <a:t> Monte </a:t>
            </a:r>
            <a:r>
              <a:rPr lang="en-US" b="1" dirty="0" err="1"/>
              <a:t>Igueldo</a:t>
            </a:r>
            <a:endParaRPr lang="en-US" b="1" dirty="0"/>
          </a:p>
          <a:p>
            <a:pPr fontAlgn="base"/>
            <a:r>
              <a:rPr lang="es-ES" b="1" dirty="0"/>
              <a:t>Hotel Mercure San Sebastian Monte Igueldo</a:t>
            </a:r>
          </a:p>
          <a:p>
            <a:br>
              <a:rPr lang="es-ES" dirty="0"/>
            </a:br>
            <a:endParaRPr lang="en-US" b="1" dirty="0"/>
          </a:p>
          <a:p>
            <a:endParaRPr lang="en-US" dirty="0"/>
          </a:p>
        </p:txBody>
      </p:sp>
      <p:pic>
        <p:nvPicPr>
          <p:cNvPr id="4" name="圖片 3">
            <a:extLst>
              <a:ext uri="{FF2B5EF4-FFF2-40B4-BE49-F238E27FC236}">
                <a16:creationId xmlns:a16="http://schemas.microsoft.com/office/drawing/2014/main" id="{0E70E3F2-4D67-4E4D-9353-3A82C6F0C3E8}"/>
              </a:ext>
            </a:extLst>
          </p:cNvPr>
          <p:cNvPicPr>
            <a:picLocks noChangeAspect="1"/>
          </p:cNvPicPr>
          <p:nvPr/>
        </p:nvPicPr>
        <p:blipFill rotWithShape="1">
          <a:blip r:embed="rId3"/>
          <a:srcRect t="21111" b="21482"/>
          <a:stretch/>
        </p:blipFill>
        <p:spPr>
          <a:xfrm>
            <a:off x="501650" y="2889689"/>
            <a:ext cx="11188700" cy="3613018"/>
          </a:xfrm>
          <a:prstGeom prst="rect">
            <a:avLst/>
          </a:prstGeom>
        </p:spPr>
      </p:pic>
      <p:pic>
        <p:nvPicPr>
          <p:cNvPr id="8" name="圖片 7">
            <a:extLst>
              <a:ext uri="{FF2B5EF4-FFF2-40B4-BE49-F238E27FC236}">
                <a16:creationId xmlns:a16="http://schemas.microsoft.com/office/drawing/2014/main" id="{C86A7B6A-C445-422D-AC48-0CF6147174D4}"/>
              </a:ext>
            </a:extLst>
          </p:cNvPr>
          <p:cNvPicPr>
            <a:picLocks noChangeAspect="1"/>
          </p:cNvPicPr>
          <p:nvPr/>
        </p:nvPicPr>
        <p:blipFill rotWithShape="1">
          <a:blip r:embed="rId4"/>
          <a:srcRect l="10019" t="11802" r="48068" b="13686"/>
          <a:stretch/>
        </p:blipFill>
        <p:spPr>
          <a:xfrm>
            <a:off x="9436100" y="19016"/>
            <a:ext cx="2755900" cy="2755967"/>
          </a:xfrm>
          <a:prstGeom prst="rect">
            <a:avLst/>
          </a:prstGeom>
        </p:spPr>
      </p:pic>
    </p:spTree>
    <p:extLst>
      <p:ext uri="{BB962C8B-B14F-4D97-AF65-F5344CB8AC3E}">
        <p14:creationId xmlns:p14="http://schemas.microsoft.com/office/powerpoint/2010/main" val="1315039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DFFDEB-01E3-41A9-8013-E82693320D5F}"/>
              </a:ext>
            </a:extLst>
          </p:cNvPr>
          <p:cNvSpPr>
            <a:spLocks noGrp="1"/>
          </p:cNvSpPr>
          <p:nvPr>
            <p:ph type="title"/>
          </p:nvPr>
        </p:nvSpPr>
        <p:spPr/>
        <p:txBody>
          <a:bodyPr/>
          <a:lstStyle/>
          <a:p>
            <a:r>
              <a:rPr lang="zh-CN" altLang="en-US" dirty="0"/>
              <a:t>乌尔古尔山（</a:t>
            </a:r>
            <a:r>
              <a:rPr lang="en-US" dirty="0"/>
              <a:t>Monte </a:t>
            </a:r>
            <a:r>
              <a:rPr lang="en-US" dirty="0" err="1"/>
              <a:t>Urgull</a:t>
            </a:r>
            <a:r>
              <a:rPr lang="en-US" dirty="0"/>
              <a:t>）</a:t>
            </a:r>
          </a:p>
        </p:txBody>
      </p:sp>
      <p:pic>
        <p:nvPicPr>
          <p:cNvPr id="6146" name="Picture 2" descr="Vista aÃ©rea del Monte Urgull y el Puerto de San Sebastian">
            <a:extLst>
              <a:ext uri="{FF2B5EF4-FFF2-40B4-BE49-F238E27FC236}">
                <a16:creationId xmlns:a16="http://schemas.microsoft.com/office/drawing/2014/main" id="{BA30AE3E-5F4A-4357-8150-09FB367B5BD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4919" y="1412272"/>
            <a:ext cx="7667625" cy="4314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F782554-F13C-462E-BA95-19E576C60596}"/>
              </a:ext>
            </a:extLst>
          </p:cNvPr>
          <p:cNvSpPr/>
          <p:nvPr/>
        </p:nvSpPr>
        <p:spPr>
          <a:xfrm>
            <a:off x="838199" y="6211669"/>
            <a:ext cx="9547371" cy="369332"/>
          </a:xfrm>
          <a:prstGeom prst="rect">
            <a:avLst/>
          </a:prstGeom>
        </p:spPr>
        <p:txBody>
          <a:bodyPr wrap="square">
            <a:spAutoFit/>
          </a:bodyPr>
          <a:lstStyle/>
          <a:p>
            <a:r>
              <a:rPr lang="en-US" dirty="0"/>
              <a:t>https://www.sansebastianturismo.com/en/to-do/what-not-to-miss/mount-urgull</a:t>
            </a:r>
          </a:p>
        </p:txBody>
      </p:sp>
      <p:pic>
        <p:nvPicPr>
          <p:cNvPr id="6148" name="Picture 4" descr="Vistas de San SebastiÃ¡n desde el Castillo de la Mota">
            <a:extLst>
              <a:ext uri="{FF2B5EF4-FFF2-40B4-BE49-F238E27FC236}">
                <a16:creationId xmlns:a16="http://schemas.microsoft.com/office/drawing/2014/main" id="{739BDF9A-48FA-495E-9A43-6385F38C4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272" y="1347646"/>
            <a:ext cx="4702728" cy="222203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1B9FE1D9-6C0C-494B-B0E6-E944E8944EE0}"/>
              </a:ext>
            </a:extLst>
          </p:cNvPr>
          <p:cNvCxnSpPr/>
          <p:nvPr/>
        </p:nvCxnSpPr>
        <p:spPr>
          <a:xfrm flipV="1">
            <a:off x="5226341" y="1793766"/>
            <a:ext cx="2262931" cy="22798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83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F41D5D-FF02-43F6-B6D9-4D9771854576}"/>
              </a:ext>
            </a:extLst>
          </p:cNvPr>
          <p:cNvSpPr>
            <a:spLocks noGrp="1"/>
          </p:cNvSpPr>
          <p:nvPr>
            <p:ph type="title"/>
          </p:nvPr>
        </p:nvSpPr>
        <p:spPr/>
        <p:txBody>
          <a:bodyPr/>
          <a:lstStyle/>
          <a:p>
            <a:r>
              <a:rPr lang="en-US" dirty="0" err="1"/>
              <a:t>Peine</a:t>
            </a:r>
            <a:r>
              <a:rPr lang="en-US" dirty="0"/>
              <a:t> Del </a:t>
            </a:r>
            <a:r>
              <a:rPr lang="en-US" dirty="0" err="1"/>
              <a:t>Viento</a:t>
            </a:r>
            <a:r>
              <a:rPr lang="en-US" dirty="0"/>
              <a:t> </a:t>
            </a:r>
            <a:r>
              <a:rPr lang="zh-CN" altLang="en-US" dirty="0"/>
              <a:t>风之梳</a:t>
            </a:r>
            <a:endParaRPr lang="en-US" dirty="0"/>
          </a:p>
        </p:txBody>
      </p:sp>
      <p:pic>
        <p:nvPicPr>
          <p:cNvPr id="5" name="Picture 8" descr="https://culturacientifica.com/app/uploads/2016/10/Peine-del-viento-1-640x341.jpg">
            <a:extLst>
              <a:ext uri="{FF2B5EF4-FFF2-40B4-BE49-F238E27FC236}">
                <a16:creationId xmlns:a16="http://schemas.microsoft.com/office/drawing/2014/main" id="{2C631341-3FD7-493F-B07F-DCF1E5070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7" y="1690688"/>
            <a:ext cx="609600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upload.wikimedia.org/wikipedia/commons/0/05/Wind_Comb_Chillida.jpg">
            <a:extLst>
              <a:ext uri="{FF2B5EF4-FFF2-40B4-BE49-F238E27FC236}">
                <a16:creationId xmlns:a16="http://schemas.microsoft.com/office/drawing/2014/main" id="{E235C913-0C98-431D-96B6-DEA2705CE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434" y="2087444"/>
            <a:ext cx="3679971" cy="245451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9C12E6E5-CE2A-4A3F-9E6E-9DB3930B684C}"/>
              </a:ext>
            </a:extLst>
          </p:cNvPr>
          <p:cNvSpPr/>
          <p:nvPr/>
        </p:nvSpPr>
        <p:spPr>
          <a:xfrm>
            <a:off x="536593" y="5103674"/>
            <a:ext cx="6887663" cy="1661993"/>
          </a:xfrm>
          <a:prstGeom prst="rect">
            <a:avLst/>
          </a:prstGeom>
        </p:spPr>
        <p:txBody>
          <a:bodyPr wrap="square">
            <a:spAutoFit/>
          </a:bodyPr>
          <a:lstStyle/>
          <a:p>
            <a:r>
              <a:rPr lang="zh-CN" altLang="en-US" sz="1400" b="0" i="0" dirty="0">
                <a:solidFill>
                  <a:srgbClr val="898989"/>
                </a:solidFill>
                <a:effectLst/>
                <a:latin typeface="宋体" panose="02010600030101010101" pitchFamily="2" charset="-122"/>
                <a:ea typeface="宋体" panose="02010600030101010101" pitchFamily="2" charset="-122"/>
              </a:rPr>
              <a:t>钢铁雕塑</a:t>
            </a:r>
            <a:r>
              <a:rPr lang="en-US" altLang="zh-CN" sz="1400" b="0" i="0" dirty="0">
                <a:solidFill>
                  <a:srgbClr val="898989"/>
                </a:solidFill>
                <a:effectLst/>
                <a:latin typeface="宋体" panose="02010600030101010101" pitchFamily="2" charset="-122"/>
                <a:ea typeface="宋体" panose="02010600030101010101" pitchFamily="2" charset="-122"/>
              </a:rPr>
              <a:t>《</a:t>
            </a:r>
            <a:r>
              <a:rPr lang="zh-CN" altLang="en-US" sz="1400" b="0" i="0" dirty="0">
                <a:solidFill>
                  <a:srgbClr val="898989"/>
                </a:solidFill>
                <a:effectLst/>
                <a:latin typeface="宋体" panose="02010600030101010101" pitchFamily="2" charset="-122"/>
                <a:ea typeface="宋体" panose="02010600030101010101" pitchFamily="2" charset="-122"/>
              </a:rPr>
              <a:t>风之梳</a:t>
            </a:r>
            <a:r>
              <a:rPr lang="en-US" altLang="zh-CN" sz="1400" b="0" i="0" dirty="0">
                <a:solidFill>
                  <a:srgbClr val="898989"/>
                </a:solidFill>
                <a:effectLst/>
                <a:latin typeface="宋体" panose="02010600030101010101" pitchFamily="2" charset="-122"/>
                <a:ea typeface="宋体" panose="02010600030101010101" pitchFamily="2" charset="-122"/>
              </a:rPr>
              <a:t>》</a:t>
            </a:r>
            <a:r>
              <a:rPr lang="zh-CN" altLang="en-US" sz="1400" b="0" i="0" dirty="0">
                <a:solidFill>
                  <a:srgbClr val="898989"/>
                </a:solidFill>
                <a:effectLst/>
                <a:latin typeface="宋体" panose="02010600030101010101" pitchFamily="2" charset="-122"/>
                <a:ea typeface="宋体" panose="02010600030101010101" pitchFamily="2" charset="-122"/>
              </a:rPr>
              <a:t>是西班牙雕塑家爱德华多</a:t>
            </a:r>
            <a:r>
              <a:rPr lang="en-US" altLang="zh-CN" sz="1400" b="0" i="0" dirty="0">
                <a:solidFill>
                  <a:srgbClr val="898989"/>
                </a:solidFill>
                <a:effectLst/>
                <a:latin typeface="宋体" panose="02010600030101010101" pitchFamily="2" charset="-122"/>
                <a:ea typeface="宋体" panose="02010600030101010101" pitchFamily="2" charset="-122"/>
              </a:rPr>
              <a:t>·</a:t>
            </a:r>
            <a:r>
              <a:rPr lang="zh-CN" altLang="en-US" sz="1400" b="0" i="0" dirty="0">
                <a:solidFill>
                  <a:srgbClr val="898989"/>
                </a:solidFill>
                <a:effectLst/>
                <a:latin typeface="宋体" panose="02010600030101010101" pitchFamily="2" charset="-122"/>
                <a:ea typeface="宋体" panose="02010600030101010101" pitchFamily="2" charset="-122"/>
              </a:rPr>
              <a:t>奇利达（</a:t>
            </a:r>
            <a:r>
              <a:rPr lang="en-US" altLang="zh-CN" sz="1400" b="0" i="0" dirty="0">
                <a:solidFill>
                  <a:srgbClr val="898989"/>
                </a:solidFill>
                <a:effectLst/>
                <a:latin typeface="宋体" panose="02010600030101010101" pitchFamily="2" charset="-122"/>
                <a:ea typeface="宋体" panose="02010600030101010101" pitchFamily="2" charset="-122"/>
              </a:rPr>
              <a:t>1924</a:t>
            </a:r>
            <a:r>
              <a:rPr lang="zh-CN" altLang="en-US" sz="1400" b="0" i="0" dirty="0">
                <a:solidFill>
                  <a:srgbClr val="898989"/>
                </a:solidFill>
                <a:effectLst/>
                <a:latin typeface="宋体" panose="02010600030101010101" pitchFamily="2" charset="-122"/>
                <a:ea typeface="宋体" panose="02010600030101010101" pitchFamily="2" charset="-122"/>
              </a:rPr>
              <a:t>～</a:t>
            </a:r>
            <a:r>
              <a:rPr lang="en-US" altLang="zh-CN" sz="1400" b="0" i="0" dirty="0">
                <a:solidFill>
                  <a:srgbClr val="898989"/>
                </a:solidFill>
                <a:effectLst/>
                <a:latin typeface="宋体" panose="02010600030101010101" pitchFamily="2" charset="-122"/>
                <a:ea typeface="宋体" panose="02010600030101010101" pitchFamily="2" charset="-122"/>
              </a:rPr>
              <a:t>2002</a:t>
            </a:r>
            <a:r>
              <a:rPr lang="zh-CN" altLang="en-US" sz="1400" b="0" i="0" dirty="0">
                <a:solidFill>
                  <a:srgbClr val="898989"/>
                </a:solidFill>
                <a:effectLst/>
                <a:latin typeface="宋体" panose="02010600030101010101" pitchFamily="2" charset="-122"/>
                <a:ea typeface="宋体" panose="02010600030101010101" pitchFamily="2" charset="-122"/>
              </a:rPr>
              <a:t>）于</a:t>
            </a:r>
            <a:r>
              <a:rPr lang="en-US" altLang="zh-CN" sz="1400" b="0" i="0" dirty="0">
                <a:solidFill>
                  <a:srgbClr val="898989"/>
                </a:solidFill>
                <a:effectLst/>
                <a:latin typeface="宋体" panose="02010600030101010101" pitchFamily="2" charset="-122"/>
                <a:ea typeface="宋体" panose="02010600030101010101" pitchFamily="2" charset="-122"/>
              </a:rPr>
              <a:t>1977</a:t>
            </a:r>
            <a:r>
              <a:rPr lang="zh-CN" altLang="en-US" sz="1400" b="0" i="0" dirty="0">
                <a:solidFill>
                  <a:srgbClr val="898989"/>
                </a:solidFill>
                <a:effectLst/>
                <a:latin typeface="宋体" panose="02010600030101010101" pitchFamily="2" charset="-122"/>
                <a:ea typeface="宋体" panose="02010600030101010101" pitchFamily="2" charset="-122"/>
              </a:rPr>
              <a:t>年完工的室外雕塑作品。他用条形锻铁作为创作用材组合成三个钢铁雕塑，一个垂直竖立在近海的巨石上，两个呈水平状态插入海岸的峭壁中。雕塑组合的变化代表着生命运动，显示了敢与大风大浪搏击的勇气与倔强性格，被誉为当代经典作品</a:t>
            </a:r>
            <a:r>
              <a:rPr lang="en-US" altLang="zh-CN" sz="1400" b="0" i="0" dirty="0">
                <a:solidFill>
                  <a:srgbClr val="898989"/>
                </a:solidFill>
                <a:effectLst/>
                <a:latin typeface="宋体" panose="02010600030101010101" pitchFamily="2" charset="-122"/>
                <a:ea typeface="宋体" panose="02010600030101010101" pitchFamily="2" charset="-122"/>
              </a:rPr>
              <a:t>.</a:t>
            </a:r>
            <a:r>
              <a:rPr lang="en-US" sz="1400" dirty="0"/>
              <a:t> https://vacation.eztravel.com.tw/sight/plc0000070812/haizearen-orrazia-%E9%A2%A8%E4%B9%8B%E6%A2%B3</a:t>
            </a:r>
          </a:p>
          <a:p>
            <a:endParaRPr lang="en-US" dirty="0"/>
          </a:p>
        </p:txBody>
      </p:sp>
    </p:spTree>
    <p:extLst>
      <p:ext uri="{BB962C8B-B14F-4D97-AF65-F5344CB8AC3E}">
        <p14:creationId xmlns:p14="http://schemas.microsoft.com/office/powerpoint/2010/main" val="249176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8080D7-E90C-4AFF-8C6D-C63AC46D3004}"/>
              </a:ext>
            </a:extLst>
          </p:cNvPr>
          <p:cNvSpPr>
            <a:spLocks noGrp="1"/>
          </p:cNvSpPr>
          <p:nvPr>
            <p:ph type="title"/>
          </p:nvPr>
        </p:nvSpPr>
        <p:spPr>
          <a:xfrm>
            <a:off x="838201" y="266802"/>
            <a:ext cx="10515600" cy="1325563"/>
          </a:xfrm>
        </p:spPr>
        <p:txBody>
          <a:bodyPr/>
          <a:lstStyle/>
          <a:p>
            <a:r>
              <a:rPr lang="en-US" altLang="zh-CN" dirty="0"/>
              <a:t>Snacks in </a:t>
            </a:r>
            <a:r>
              <a:rPr lang="zh-CN" altLang="en-US" dirty="0"/>
              <a:t>圣塞</a:t>
            </a:r>
            <a:endParaRPr lang="en-US" dirty="0"/>
          </a:p>
        </p:txBody>
      </p:sp>
      <p:sp>
        <p:nvSpPr>
          <p:cNvPr id="3" name="內容版面配置區 2">
            <a:extLst>
              <a:ext uri="{FF2B5EF4-FFF2-40B4-BE49-F238E27FC236}">
                <a16:creationId xmlns:a16="http://schemas.microsoft.com/office/drawing/2014/main" id="{9BCA27B9-C7EA-46FD-B0B2-5AE6DFE98849}"/>
              </a:ext>
            </a:extLst>
          </p:cNvPr>
          <p:cNvSpPr>
            <a:spLocks noGrp="1"/>
          </p:cNvSpPr>
          <p:nvPr>
            <p:ph idx="1"/>
          </p:nvPr>
        </p:nvSpPr>
        <p:spPr>
          <a:xfrm>
            <a:off x="838201" y="1825625"/>
            <a:ext cx="2362200" cy="4351338"/>
          </a:xfrm>
        </p:spPr>
        <p:txBody>
          <a:bodyPr/>
          <a:lstStyle/>
          <a:p>
            <a:pPr marL="457200" lvl="1" indent="0">
              <a:buNone/>
            </a:pPr>
            <a:r>
              <a:rPr lang="en-US" dirty="0"/>
              <a:t>Delicia </a:t>
            </a:r>
          </a:p>
          <a:p>
            <a:pPr marL="457200" lvl="1" indent="0">
              <a:buNone/>
            </a:pPr>
            <a:r>
              <a:rPr lang="en-US" altLang="zh-CN" dirty="0" err="1"/>
              <a:t>Pinchos</a:t>
            </a:r>
            <a:endParaRPr lang="en-US" altLang="zh-CN" dirty="0"/>
          </a:p>
          <a:p>
            <a:pPr marL="457200" lvl="1" indent="0">
              <a:buNone/>
            </a:pPr>
            <a:r>
              <a:rPr lang="en-US" altLang="zh-CN" dirty="0" err="1"/>
              <a:t>Pintxo</a:t>
            </a:r>
            <a:r>
              <a:rPr lang="en-US" altLang="zh-CN" dirty="0"/>
              <a:t>(A cup of wine + a snack)(discount at Thursday)</a:t>
            </a:r>
          </a:p>
          <a:p>
            <a:pPr lvl="1"/>
            <a:endParaRPr lang="en-US" dirty="0"/>
          </a:p>
        </p:txBody>
      </p:sp>
      <p:pic>
        <p:nvPicPr>
          <p:cNvPr id="4" name="Picture 2" descr="https://n1-q.mafengwo.net/s10/M00/3F/11/wKgBZ1nGp-WAAvtMAAaN3PZYZ3M19.jpeg?imageView2%2F2%2Fw%2F680%2Fq%2F90%7CimageMogr2%2Fstrip%2Fquality%2F90">
            <a:extLst>
              <a:ext uri="{FF2B5EF4-FFF2-40B4-BE49-F238E27FC236}">
                <a16:creationId xmlns:a16="http://schemas.microsoft.com/office/drawing/2014/main" id="{5C58AAFE-7CF7-427A-8F1C-FAA26145A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844" y="1224356"/>
            <a:ext cx="2696798" cy="47943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n1-q.mafengwo.net/s10/M00/0E/FB/wKgBZ1nGYbiAMFhXAAfvLZRVctY76.jpeg?imageView2%2F2%2Fw%2F680%2Fq%2F90%7CimageMogr2%2Fstrip%2Fquality%2F90">
            <a:extLst>
              <a:ext uri="{FF2B5EF4-FFF2-40B4-BE49-F238E27FC236}">
                <a16:creationId xmlns:a16="http://schemas.microsoft.com/office/drawing/2014/main" id="{F97CF18A-C51D-47CA-B530-1E730D224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200" y="1270190"/>
            <a:ext cx="2743986" cy="48781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n3-q.mafengwo.net/s10/M00/BB/F6/wKgBZ1lF_UmASLHFAAMSd0tUXBU48.jpeg?imageView2%2F2%2Fw%2F680%2Fq%2F90%7CimageMogr2%2Fstrip%2Fquality%2F90">
            <a:extLst>
              <a:ext uri="{FF2B5EF4-FFF2-40B4-BE49-F238E27FC236}">
                <a16:creationId xmlns:a16="http://schemas.microsoft.com/office/drawing/2014/main" id="{CE56D3E0-F52D-4422-8D3C-60ABD2F86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744" y="60522"/>
            <a:ext cx="2834255" cy="394077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descr="一張含有 螢幕擷取畫面, 文字 的圖片&#10;&#10;描述是以非常高的可信度產生">
            <a:extLst>
              <a:ext uri="{FF2B5EF4-FFF2-40B4-BE49-F238E27FC236}">
                <a16:creationId xmlns:a16="http://schemas.microsoft.com/office/drawing/2014/main" id="{161A3746-3776-4935-8921-CD202766666D}"/>
              </a:ext>
            </a:extLst>
          </p:cNvPr>
          <p:cNvPicPr>
            <a:picLocks noChangeAspect="1"/>
          </p:cNvPicPr>
          <p:nvPr/>
        </p:nvPicPr>
        <p:blipFill rotWithShape="1">
          <a:blip r:embed="rId6">
            <a:extLst>
              <a:ext uri="{28A0092B-C50C-407E-A947-70E740481C1C}">
                <a14:useLocalDpi xmlns:a14="http://schemas.microsoft.com/office/drawing/2010/main" val="0"/>
              </a:ext>
            </a:extLst>
          </a:blip>
          <a:srcRect t="35373" b="22127"/>
          <a:stretch/>
        </p:blipFill>
        <p:spPr>
          <a:xfrm>
            <a:off x="9176964" y="3943350"/>
            <a:ext cx="3857625" cy="2914650"/>
          </a:xfrm>
          <a:prstGeom prst="rect">
            <a:avLst/>
          </a:prstGeom>
        </p:spPr>
      </p:pic>
    </p:spTree>
    <p:extLst>
      <p:ext uri="{BB962C8B-B14F-4D97-AF65-F5344CB8AC3E}">
        <p14:creationId xmlns:p14="http://schemas.microsoft.com/office/powerpoint/2010/main" val="405518335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TotalTime>
  <Words>2252</Words>
  <Application>Microsoft Office PowerPoint</Application>
  <PresentationFormat>寬螢幕</PresentationFormat>
  <Paragraphs>413</Paragraphs>
  <Slides>45</Slides>
  <Notes>12</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45</vt:i4>
      </vt:variant>
    </vt:vector>
  </HeadingPairs>
  <TitlesOfParts>
    <vt:vector size="53" baseType="lpstr">
      <vt:lpstr>PMingLiU</vt:lpstr>
      <vt:lpstr>等线</vt:lpstr>
      <vt:lpstr>等线 Light</vt:lpstr>
      <vt:lpstr>宋体</vt:lpstr>
      <vt:lpstr>Arial</vt:lpstr>
      <vt:lpstr>Calibri</vt:lpstr>
      <vt:lpstr>Calibri Light</vt:lpstr>
      <vt:lpstr>Office 佈景主題</vt:lpstr>
      <vt:lpstr>From Barcelona to San Sebastian</vt:lpstr>
      <vt:lpstr>San Sebastián</vt:lpstr>
      <vt:lpstr>San Sebastian </vt:lpstr>
      <vt:lpstr>PowerPoint 簡報</vt:lpstr>
      <vt:lpstr>Zurriola hondartza</vt:lpstr>
      <vt:lpstr>Top highest place in the beach of La Concha </vt:lpstr>
      <vt:lpstr>乌尔古尔山（Monte Urgull）</vt:lpstr>
      <vt:lpstr>Peine Del Viento 风之梳</vt:lpstr>
      <vt:lpstr>Snacks in 圣塞</vt:lpstr>
      <vt:lpstr>Tapas</vt:lpstr>
      <vt:lpstr>Jamon</vt:lpstr>
      <vt:lpstr>PowerPoint 簡報</vt:lpstr>
      <vt:lpstr>酒 Wine </vt:lpstr>
      <vt:lpstr>Jose Manuel Ruz Venenciador</vt:lpstr>
      <vt:lpstr>Wine 酒 </vt:lpstr>
      <vt:lpstr>Brand 品牌 </vt:lpstr>
      <vt:lpstr>Flamenco     </vt:lpstr>
      <vt:lpstr>PowerPoint 簡報</vt:lpstr>
      <vt:lpstr>潘普洛纳斗牛场 Pamplona Comunidad Foral de Navarra</vt:lpstr>
      <vt:lpstr>El Camino de Santiago</vt:lpstr>
      <vt:lpstr>Granada </vt:lpstr>
      <vt:lpstr>The Alhambra-Moorish Palace</vt:lpstr>
      <vt:lpstr>Hall of the Ambassadors</vt:lpstr>
      <vt:lpstr>Royal Seat of San Lorenzo de El Escorial</vt:lpstr>
      <vt:lpstr>Extremadura Comunidad autónoma</vt:lpstr>
      <vt:lpstr>Salamanca Castilla y León</vt:lpstr>
      <vt:lpstr>Toledo city Castilla La Mancha </vt:lpstr>
      <vt:lpstr>Bilbao</vt:lpstr>
      <vt:lpstr>Spanish </vt:lpstr>
      <vt:lpstr>Rioja Region winery  By Santiago calatrava</vt:lpstr>
      <vt:lpstr>People  </vt:lpstr>
      <vt:lpstr>El Greco</vt:lpstr>
      <vt:lpstr>Teresa of Ávila</vt:lpstr>
      <vt:lpstr>Jusepe de Ribera</vt:lpstr>
      <vt:lpstr>Francisco de Zurbarán </vt:lpstr>
      <vt:lpstr>Antonio de Pereda</vt:lpstr>
      <vt:lpstr>Juan Sánchez Cotán</vt:lpstr>
      <vt:lpstr>Diego de Velazquez</vt:lpstr>
      <vt:lpstr>Francisco de Goya y Lucientes</vt:lpstr>
      <vt:lpstr>Antoni Gaudí</vt:lpstr>
      <vt:lpstr>PowerPoint 簡報</vt:lpstr>
      <vt:lpstr>Pablo Picasso</vt:lpstr>
      <vt:lpstr>Joan Miró</vt:lpstr>
      <vt:lpstr>Salvador Dali</vt:lpstr>
      <vt:lpstr>Luis Bunuel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从巴塞罗那到纳瓦拉</dc:title>
  <dc:creator>Chen Kaiwen</dc:creator>
  <cp:lastModifiedBy>Chen Kaiwen</cp:lastModifiedBy>
  <cp:revision>218</cp:revision>
  <dcterms:created xsi:type="dcterms:W3CDTF">2018-06-01T07:13:38Z</dcterms:created>
  <dcterms:modified xsi:type="dcterms:W3CDTF">2018-06-07T08:16:16Z</dcterms:modified>
</cp:coreProperties>
</file>